
<file path=[Content_Types].xml><?xml version="1.0" encoding="utf-8"?>
<Types xmlns="http://schemas.openxmlformats.org/package/2006/content-types">
  <Default Extension="jpeg" ContentType="image/jpeg"/>
  <Default Extension="JPG" ContentType="image/.jpg"/>
  <Default Extension="png" ContentType="image/pn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7"/>
  </p:notesMasterIdLst>
  <p:sldIdLst>
    <p:sldId id="262" r:id="rId3"/>
    <p:sldId id="257" r:id="rId4"/>
    <p:sldId id="258" r:id="rId5"/>
    <p:sldId id="259" r:id="rId6"/>
    <p:sldId id="260" r:id="rId7"/>
    <p:sldId id="261" r:id="rId8"/>
    <p:sldId id="264" r:id="rId9"/>
    <p:sldId id="265" r:id="rId10"/>
    <p:sldId id="266" r:id="rId11"/>
    <p:sldId id="267" r:id="rId12"/>
    <p:sldId id="268" r:id="rId13"/>
    <p:sldId id="269" r:id="rId14"/>
    <p:sldId id="270" r:id="rId15"/>
    <p:sldId id="276"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dmin" initials="A"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E6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66" d="100"/>
          <a:sy n="66" d="100"/>
        </p:scale>
        <p:origin x="668" y="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1" Type="http://schemas.openxmlformats.org/officeDocument/2006/relationships/commentAuthors" Target="commentAuthors.xml"/><Relationship Id="rId20" Type="http://schemas.openxmlformats.org/officeDocument/2006/relationships/tableStyles" Target="tableStyles.xml"/><Relationship Id="rId2" Type="http://schemas.openxmlformats.org/officeDocument/2006/relationships/theme" Target="theme/theme1.xml"/><Relationship Id="rId19" Type="http://schemas.openxmlformats.org/officeDocument/2006/relationships/viewProps" Target="viewProps.xml"/><Relationship Id="rId18" Type="http://schemas.openxmlformats.org/officeDocument/2006/relationships/presProps" Target="presProps.xml"/><Relationship Id="rId17" Type="http://schemas.openxmlformats.org/officeDocument/2006/relationships/notesMaster" Target="notesMasters/notesMaster1.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E3E9429-CB48-40BB-B39D-53FEF432C003}"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0FC7257-33FA-499E-915E-88B47239A8AB}"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5465C6A-A595-4773-96A8-950DE7FB31F0}"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F8ABCC-28C8-49B4-95F8-5B58F8D04AFE}"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fld id="{35465C6A-A595-4773-96A8-950DE7FB31F0}"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F8ABCC-28C8-49B4-95F8-5B58F8D04AFE}"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fld id="{35465C6A-A595-4773-96A8-950DE7FB31F0}"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F8ABCC-28C8-49B4-95F8-5B58F8D04AFE}"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fld id="{35465C6A-A595-4773-96A8-950DE7FB31F0}"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F8ABCC-28C8-49B4-95F8-5B58F8D04AFE}"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35465C6A-A595-4773-96A8-950DE7FB31F0}"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F8ABCC-28C8-49B4-95F8-5B58F8D04AFE}"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Date Placeholder 4"/>
          <p:cNvSpPr>
            <a:spLocks noGrp="1"/>
          </p:cNvSpPr>
          <p:nvPr>
            <p:ph type="dt" sz="half" idx="10"/>
          </p:nvPr>
        </p:nvSpPr>
        <p:spPr/>
        <p:txBody>
          <a:bodyPr/>
          <a:lstStyle/>
          <a:p>
            <a:fld id="{35465C6A-A595-4773-96A8-950DE7FB31F0}"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3F8ABCC-28C8-49B4-95F8-5B58F8D04AFE}"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7" name="Date Placeholder 6"/>
          <p:cNvSpPr>
            <a:spLocks noGrp="1"/>
          </p:cNvSpPr>
          <p:nvPr>
            <p:ph type="dt" sz="half" idx="10"/>
          </p:nvPr>
        </p:nvSpPr>
        <p:spPr/>
        <p:txBody>
          <a:bodyPr/>
          <a:lstStyle/>
          <a:p>
            <a:fld id="{35465C6A-A595-4773-96A8-950DE7FB31F0}"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3F8ABCC-28C8-49B4-95F8-5B58F8D04AFE}"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5465C6A-A595-4773-96A8-950DE7FB31F0}"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3F8ABCC-28C8-49B4-95F8-5B58F8D04AFE}"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5465C6A-A595-4773-96A8-950DE7FB31F0}"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3F8ABCC-28C8-49B4-95F8-5B58F8D04AFE}"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35465C6A-A595-4773-96A8-950DE7FB31F0}"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3F8ABCC-28C8-49B4-95F8-5B58F8D04AFE}"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35465C6A-A595-4773-96A8-950DE7FB31F0}"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3F8ABCC-28C8-49B4-95F8-5B58F8D04AFE}"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5465C6A-A595-4773-96A8-950DE7FB31F0}" type="datetimeFigureOut">
              <a:rPr lang="en-US" smtClean="0"/>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3F8ABCC-28C8-49B4-95F8-5B58F8D04AFE}"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8.jpeg"/><Relationship Id="rId1" Type="http://schemas.openxmlformats.org/officeDocument/2006/relationships/image" Target="../media/image27.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9.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0.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2.png"/><Relationship Id="rId1" Type="http://schemas.openxmlformats.org/officeDocument/2006/relationships/image" Target="../media/image31.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microsoft.com/office/2007/relationships/hdphoto" Target="../media/image5.wdp"/><Relationship Id="rId2" Type="http://schemas.openxmlformats.org/officeDocument/2006/relationships/image" Target="../media/image4.png"/><Relationship Id="rId1" Type="http://schemas.openxmlformats.org/officeDocument/2006/relationships/image" Target="../media/image3.jpeg"/></Relationships>
</file>

<file path=ppt/slides/_rels/slide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6.png"/></Relationships>
</file>

<file path=ppt/slides/_rels/slide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png"/></Relationships>
</file>

<file path=ppt/slides/_rels/slide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12.png"/></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image" Target="../media/image15.png"/></Relationships>
</file>

<file path=ppt/slides/_rels/slide8.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21.png"/><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image" Target="../media/image18.png"/></Relationships>
</file>

<file path=ppt/slides/_rels/slide9.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26.jpeg"/><Relationship Id="rId4" Type="http://schemas.openxmlformats.org/officeDocument/2006/relationships/image" Target="../media/image25.png"/><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1" y="0"/>
            <a:ext cx="12191999" cy="6858000"/>
          </a:xfrm>
          <a:prstGeom prst="rect">
            <a:avLst/>
          </a:prstGeom>
        </p:spPr>
      </p:pic>
      <p:sp>
        <p:nvSpPr>
          <p:cNvPr id="2" name="Title 1"/>
          <p:cNvSpPr>
            <a:spLocks noGrp="1"/>
          </p:cNvSpPr>
          <p:nvPr>
            <p:ph type="title"/>
          </p:nvPr>
        </p:nvSpPr>
        <p:spPr>
          <a:xfrm>
            <a:off x="509452" y="365125"/>
            <a:ext cx="10844348" cy="6309995"/>
          </a:xfrm>
        </p:spPr>
        <p:txBody>
          <a:bodyPr>
            <a:normAutofit/>
          </a:bodyPr>
          <a:lstStyle/>
          <a:p>
            <a:r>
              <a:rPr lang="en-US" sz="6600" dirty="0">
                <a:solidFill>
                  <a:schemeClr val="bg1"/>
                </a:solidFill>
                <a:latin typeface="Times New Roman" panose="02020603050405020304" pitchFamily="18" charset="0"/>
                <a:cs typeface="Times New Roman" panose="02020603050405020304" pitchFamily="18" charset="0"/>
              </a:rPr>
              <a:t>HOẠT ĐỘNG TRẢI </a:t>
            </a:r>
            <a:r>
              <a:rPr lang="vi-VN" sz="6600" dirty="0">
                <a:solidFill>
                  <a:schemeClr val="bg1"/>
                </a:solidFill>
                <a:latin typeface="Times New Roman" panose="02020603050405020304" pitchFamily="18" charset="0"/>
                <a:cs typeface="Times New Roman" panose="02020603050405020304" pitchFamily="18" charset="0"/>
              </a:rPr>
              <a:t>NGHIỆ</a:t>
            </a:r>
            <a:r>
              <a:rPr lang="en-US" sz="6600" dirty="0">
                <a:solidFill>
                  <a:schemeClr val="bg1"/>
                </a:solidFill>
                <a:latin typeface="Times New Roman" panose="02020603050405020304" pitchFamily="18" charset="0"/>
                <a:cs typeface="Times New Roman" panose="02020603050405020304" pitchFamily="18" charset="0"/>
              </a:rPr>
              <a:t>M </a:t>
            </a:r>
            <a:endParaRPr lang="en-US" sz="6600" dirty="0">
              <a:solidFill>
                <a:schemeClr val="bg1"/>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4689566" y="4389120"/>
            <a:ext cx="6664234" cy="1787842"/>
          </a:xfrm>
        </p:spPr>
        <p:txBody>
          <a:bodyPr>
            <a:normAutofit/>
          </a:bodyPr>
          <a:lstStyle/>
          <a:p>
            <a:pPr marL="0" indent="0">
              <a:buNone/>
            </a:pPr>
            <a:r>
              <a:rPr lang="en-US" dirty="0">
                <a:solidFill>
                  <a:schemeClr val="bg1"/>
                </a:solidFill>
              </a:rPr>
              <a:t>NHÓM 2 -10C1</a:t>
            </a:r>
            <a:endParaRPr lang="en-US" dirty="0">
              <a:solidFill>
                <a:schemeClr val="bg1"/>
              </a:solidFill>
            </a:endParaRPr>
          </a:p>
        </p:txBody>
      </p:sp>
      <p:sp>
        <p:nvSpPr>
          <p:cNvPr id="5" name="TextBox 4"/>
          <p:cNvSpPr txBox="1"/>
          <p:nvPr/>
        </p:nvSpPr>
        <p:spPr>
          <a:xfrm>
            <a:off x="3304903" y="365125"/>
            <a:ext cx="5290457" cy="646331"/>
          </a:xfrm>
          <a:prstGeom prst="rect">
            <a:avLst/>
          </a:prstGeom>
          <a:noFill/>
        </p:spPr>
        <p:txBody>
          <a:bodyPr wrap="square" rtlCol="0">
            <a:spAutoFit/>
          </a:bodyPr>
          <a:lstStyle/>
          <a:p>
            <a:r>
              <a:rPr lang="en-US" sz="3600" dirty="0">
                <a:solidFill>
                  <a:schemeClr val="bg1"/>
                </a:solidFill>
              </a:rPr>
              <a:t>TRƯỜNG THPT TÂN TRÀO</a:t>
            </a:r>
            <a:endParaRPr lang="en-US" sz="3600" dirty="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slow" p14:dur="2000">
        <p:split orient="vert"/>
      </p:transition>
    </mc:Choice>
    <mc:Fallback>
      <p:transition spd="slow">
        <p:split orient="ver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1094989" y="1139232"/>
            <a:ext cx="9797142" cy="5510893"/>
          </a:xfrm>
          <a:prstGeom prst="rect">
            <a:avLst/>
          </a:prstGeom>
        </p:spPr>
      </p:pic>
      <p:pic>
        <p:nvPicPr>
          <p:cNvPr id="10" name="Content Placeholder 9"/>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34343" y="1818437"/>
            <a:ext cx="6923314" cy="4321289"/>
          </a:xfrm>
        </p:spPr>
      </p:pic>
      <p:sp>
        <p:nvSpPr>
          <p:cNvPr id="2" name="Title 1"/>
          <p:cNvSpPr>
            <a:spLocks noGrp="1"/>
          </p:cNvSpPr>
          <p:nvPr>
            <p:ph type="title"/>
          </p:nvPr>
        </p:nvSpPr>
        <p:spPr>
          <a:xfrm>
            <a:off x="577516" y="207875"/>
            <a:ext cx="11049802" cy="2078125"/>
          </a:xfrm>
        </p:spPr>
        <p:txBody>
          <a:bodyPr>
            <a:normAutofit/>
          </a:bodyPr>
          <a:lstStyle/>
          <a:p>
            <a:pPr algn="ctr"/>
            <a:r>
              <a:rPr lang="en-US" b="1" dirty="0"/>
              <a:t>CÁC BIỆN PHÁP MỞ RỘNG QUAN HỆ VÀ THU HÚT CỘNG ĐỒNG VÀO CÁC HOẠT ĐỘNG XÃ HỘI </a:t>
            </a:r>
            <a:endParaRPr lang="en-US" b="1" dirty="0"/>
          </a:p>
        </p:txBody>
      </p:sp>
    </p:spTree>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1"/>
          <a:stretch>
            <a:fillRect/>
          </a:stretch>
        </p:blipFill>
        <p:spPr>
          <a:xfrm>
            <a:off x="-1057" y="-594"/>
            <a:ext cx="12193057" cy="6858594"/>
          </a:xfrm>
          <a:prstGeom prst="rect">
            <a:avLst/>
          </a:prstGeom>
        </p:spPr>
      </p:pic>
      <p:sp>
        <p:nvSpPr>
          <p:cNvPr id="6" name="Oval 5"/>
          <p:cNvSpPr/>
          <p:nvPr/>
        </p:nvSpPr>
        <p:spPr>
          <a:xfrm>
            <a:off x="-1057" y="134118"/>
            <a:ext cx="4210050" cy="2339975"/>
          </a:xfrm>
          <a:prstGeom prst="ellipse">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3200" dirty="0" err="1">
                <a:solidFill>
                  <a:schemeClr val="accent5">
                    <a:lumMod val="75000"/>
                  </a:schemeClr>
                </a:solidFill>
                <a:latin typeface="Arial Rounded MT Bold" panose="020F0704030504030204" pitchFamily="34" charset="0"/>
              </a:rPr>
              <a:t>Mở</a:t>
            </a:r>
            <a:r>
              <a:rPr lang="en-US" sz="3200" dirty="0">
                <a:solidFill>
                  <a:schemeClr val="accent5">
                    <a:lumMod val="75000"/>
                  </a:schemeClr>
                </a:solidFill>
                <a:latin typeface="Arial Rounded MT Bold" panose="020F0704030504030204" pitchFamily="34" charset="0"/>
              </a:rPr>
              <a:t> </a:t>
            </a:r>
            <a:r>
              <a:rPr lang="en-US" sz="3200" dirty="0" err="1">
                <a:solidFill>
                  <a:schemeClr val="accent5">
                    <a:lumMod val="75000"/>
                  </a:schemeClr>
                </a:solidFill>
                <a:latin typeface="Arial Rounded MT Bold" panose="020F0704030504030204" pitchFamily="34" charset="0"/>
              </a:rPr>
              <a:t>rộng</a:t>
            </a:r>
            <a:r>
              <a:rPr lang="en-US" sz="3200" dirty="0">
                <a:solidFill>
                  <a:schemeClr val="accent5">
                    <a:lumMod val="75000"/>
                  </a:schemeClr>
                </a:solidFill>
                <a:latin typeface="Arial Rounded MT Bold" panose="020F0704030504030204" pitchFamily="34" charset="0"/>
              </a:rPr>
              <a:t> </a:t>
            </a:r>
            <a:r>
              <a:rPr lang="en-US" sz="3200" dirty="0" err="1">
                <a:solidFill>
                  <a:schemeClr val="accent5">
                    <a:lumMod val="75000"/>
                  </a:schemeClr>
                </a:solidFill>
                <a:latin typeface="Arial Rounded MT Bold" panose="020F0704030504030204" pitchFamily="34" charset="0"/>
              </a:rPr>
              <a:t>quan</a:t>
            </a:r>
            <a:r>
              <a:rPr lang="en-US" sz="3200" dirty="0">
                <a:solidFill>
                  <a:schemeClr val="accent5">
                    <a:lumMod val="75000"/>
                  </a:schemeClr>
                </a:solidFill>
                <a:latin typeface="Arial Rounded MT Bold" panose="020F0704030504030204" pitchFamily="34" charset="0"/>
              </a:rPr>
              <a:t> </a:t>
            </a:r>
            <a:r>
              <a:rPr lang="en-US" sz="3200" dirty="0" err="1">
                <a:solidFill>
                  <a:schemeClr val="accent5">
                    <a:lumMod val="75000"/>
                  </a:schemeClr>
                </a:solidFill>
                <a:latin typeface="Arial Rounded MT Bold" panose="020F0704030504030204" pitchFamily="34" charset="0"/>
              </a:rPr>
              <a:t>hệ</a:t>
            </a:r>
            <a:r>
              <a:rPr lang="en-US" sz="3200" dirty="0">
                <a:solidFill>
                  <a:schemeClr val="accent5">
                    <a:lumMod val="75000"/>
                  </a:schemeClr>
                </a:solidFill>
                <a:latin typeface="Arial Rounded MT Bold" panose="020F0704030504030204" pitchFamily="34" charset="0"/>
              </a:rPr>
              <a:t> </a:t>
            </a:r>
            <a:r>
              <a:rPr lang="en-US" sz="3200" dirty="0" err="1">
                <a:solidFill>
                  <a:schemeClr val="accent5">
                    <a:lumMod val="75000"/>
                  </a:schemeClr>
                </a:solidFill>
                <a:latin typeface="Arial Rounded MT Bold" panose="020F0704030504030204" pitchFamily="34" charset="0"/>
              </a:rPr>
              <a:t>xã</a:t>
            </a:r>
            <a:r>
              <a:rPr lang="en-US" sz="3200" dirty="0">
                <a:solidFill>
                  <a:schemeClr val="accent5">
                    <a:lumMod val="75000"/>
                  </a:schemeClr>
                </a:solidFill>
                <a:latin typeface="Arial Rounded MT Bold" panose="020F0704030504030204" pitchFamily="34" charset="0"/>
              </a:rPr>
              <a:t> </a:t>
            </a:r>
            <a:r>
              <a:rPr lang="en-US" sz="3200" dirty="0" err="1">
                <a:solidFill>
                  <a:schemeClr val="accent5">
                    <a:lumMod val="75000"/>
                  </a:schemeClr>
                </a:solidFill>
                <a:latin typeface="Arial Rounded MT Bold" panose="020F0704030504030204" pitchFamily="34" charset="0"/>
              </a:rPr>
              <a:t>hội</a:t>
            </a:r>
            <a:endParaRPr lang="en-US" sz="3200" dirty="0">
              <a:solidFill>
                <a:schemeClr val="accent5">
                  <a:lumMod val="75000"/>
                </a:schemeClr>
              </a:solidFill>
              <a:latin typeface="Arial Rounded MT Bold" panose="020F0704030504030204" pitchFamily="34" charset="0"/>
            </a:endParaRPr>
          </a:p>
        </p:txBody>
      </p:sp>
      <p:sp>
        <p:nvSpPr>
          <p:cNvPr id="7" name="Rounded Rectangular Callout 6"/>
          <p:cNvSpPr/>
          <p:nvPr/>
        </p:nvSpPr>
        <p:spPr>
          <a:xfrm>
            <a:off x="6439502" y="282159"/>
            <a:ext cx="4895850" cy="1092838"/>
          </a:xfrm>
          <a:prstGeom prst="wedgeRoundRectCallout">
            <a:avLst>
              <a:gd name="adj1" fmla="val -99405"/>
              <a:gd name="adj2" fmla="val -6819"/>
              <a:gd name="adj3" fmla="val 16667"/>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vi-VN" sz="2000" dirty="0">
                <a:latin typeface="Arial" panose="020B0604020202020204" pitchFamily="34" charset="0"/>
                <a:cs typeface="Arial" panose="020B0604020202020204" pitchFamily="34" charset="0"/>
              </a:rPr>
              <a:t>Chủ động làm quen với mọi người</a:t>
            </a:r>
            <a:endParaRPr lang="en-US" sz="2000" dirty="0">
              <a:latin typeface="Arial" panose="020B0604020202020204" pitchFamily="34" charset="0"/>
              <a:cs typeface="Arial" panose="020B0604020202020204" pitchFamily="34" charset="0"/>
            </a:endParaRPr>
          </a:p>
        </p:txBody>
      </p:sp>
      <p:sp>
        <p:nvSpPr>
          <p:cNvPr id="10" name="Rounded Rectangular Callout 9"/>
          <p:cNvSpPr/>
          <p:nvPr/>
        </p:nvSpPr>
        <p:spPr>
          <a:xfrm>
            <a:off x="6725252" y="2027661"/>
            <a:ext cx="4610100" cy="1092838"/>
          </a:xfrm>
          <a:prstGeom prst="wedgeRoundRectCallout">
            <a:avLst>
              <a:gd name="adj1" fmla="val -99405"/>
              <a:gd name="adj2" fmla="val -76990"/>
              <a:gd name="adj3" fmla="val 16667"/>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000" dirty="0" err="1">
                <a:latin typeface="Arial" panose="020B0604020202020204" pitchFamily="34" charset="0"/>
                <a:cs typeface="Arial" panose="020B0604020202020204" pitchFamily="34" charset="0"/>
              </a:rPr>
              <a:t>Tham</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gia</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nhiều</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hoạt</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động</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chung</a:t>
            </a:r>
            <a:endParaRPr lang="en-US" sz="2000" dirty="0">
              <a:latin typeface="Arial" panose="020B0604020202020204" pitchFamily="34" charset="0"/>
              <a:cs typeface="Arial" panose="020B0604020202020204" pitchFamily="34" charset="0"/>
            </a:endParaRPr>
          </a:p>
        </p:txBody>
      </p:sp>
      <p:sp>
        <p:nvSpPr>
          <p:cNvPr id="11" name="Rounded Rectangular Callout 10"/>
          <p:cNvSpPr/>
          <p:nvPr/>
        </p:nvSpPr>
        <p:spPr>
          <a:xfrm>
            <a:off x="758751" y="5505650"/>
            <a:ext cx="5336720" cy="1102092"/>
          </a:xfrm>
          <a:prstGeom prst="wedgeRoundRectCallout">
            <a:avLst>
              <a:gd name="adj1" fmla="val -30400"/>
              <a:gd name="adj2" fmla="val -309690"/>
              <a:gd name="adj3" fmla="val 16667"/>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000" dirty="0" err="1">
                <a:latin typeface="Arial" panose="020B0604020202020204" pitchFamily="34" charset="0"/>
                <a:cs typeface="Arial" panose="020B0604020202020204" pitchFamily="34" charset="0"/>
              </a:rPr>
              <a:t>Lập</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nhóm</a:t>
            </a:r>
            <a:r>
              <a:rPr lang="en-US" sz="2000" dirty="0">
                <a:latin typeface="Arial" panose="020B0604020202020204" pitchFamily="34" charset="0"/>
                <a:cs typeface="Arial" panose="020B0604020202020204" pitchFamily="34" charset="0"/>
              </a:rPr>
              <a:t> , </a:t>
            </a:r>
            <a:r>
              <a:rPr lang="en-US" sz="2000" dirty="0" err="1">
                <a:latin typeface="Arial" panose="020B0604020202020204" pitchFamily="34" charset="0"/>
                <a:cs typeface="Arial" panose="020B0604020202020204" pitchFamily="34" charset="0"/>
              </a:rPr>
              <a:t>hội</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theo</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sở</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thích</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nhu</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cầu</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cuộc</a:t>
            </a:r>
            <a:r>
              <a:rPr lang="en-US" sz="2000" dirty="0">
                <a:latin typeface="Arial" panose="020B0604020202020204" pitchFamily="34" charset="0"/>
                <a:cs typeface="Arial" panose="020B0604020202020204" pitchFamily="34" charset="0"/>
              </a:rPr>
              <a:t> </a:t>
            </a:r>
            <a:r>
              <a:rPr lang="vi-VN" sz="2000" dirty="0">
                <a:latin typeface="Arial" panose="020B0604020202020204" pitchFamily="34" charset="0"/>
                <a:cs typeface="Arial" panose="020B0604020202020204" pitchFamily="34" charset="0"/>
              </a:rPr>
              <a:t>số</a:t>
            </a:r>
            <a:r>
              <a:rPr lang="en-US" sz="2000" dirty="0">
                <a:latin typeface="Arial" panose="020B0604020202020204" pitchFamily="34" charset="0"/>
                <a:cs typeface="Arial" panose="020B0604020202020204" pitchFamily="34" charset="0"/>
              </a:rPr>
              <a:t>ng</a:t>
            </a:r>
            <a:endParaRPr lang="en-US" sz="2000" dirty="0">
              <a:latin typeface="Arial" panose="020B0604020202020204" pitchFamily="34" charset="0"/>
              <a:cs typeface="Arial" panose="020B0604020202020204" pitchFamily="34" charset="0"/>
            </a:endParaRPr>
          </a:p>
        </p:txBody>
      </p:sp>
      <p:sp>
        <p:nvSpPr>
          <p:cNvPr id="12" name="Rounded Rectangular Callout 11"/>
          <p:cNvSpPr/>
          <p:nvPr/>
        </p:nvSpPr>
        <p:spPr>
          <a:xfrm>
            <a:off x="4383305" y="3736030"/>
            <a:ext cx="6614724" cy="1253219"/>
          </a:xfrm>
          <a:prstGeom prst="wedgeRoundRectCallout">
            <a:avLst>
              <a:gd name="adj1" fmla="val -57847"/>
              <a:gd name="adj2" fmla="val -152271"/>
              <a:gd name="adj3" fmla="val 16667"/>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vi-VN" sz="2000" dirty="0"/>
              <a:t>Chân thành, giữ thái độ vui vẻ và hòa đồng với mọi người</a:t>
            </a:r>
            <a:endParaRPr lang="en-US" sz="2000" dirty="0">
              <a:latin typeface="Arial" panose="020B0604020202020204" pitchFamily="34" charset="0"/>
              <a:cs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ppt_x"/>
                                          </p:val>
                                        </p:tav>
                                        <p:tav tm="100000">
                                          <p:val>
                                            <p:strVal val="#ppt_x"/>
                                          </p:val>
                                        </p:tav>
                                      </p:tavLst>
                                    </p:anim>
                                    <p:anim calcmode="lin" valueType="num">
                                      <p:cBhvr additive="base">
                                        <p:cTn id="13"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12" fill="hold" grpId="0" nodeType="clickEffect">
                                  <p:stCondLst>
                                    <p:cond delay="0"/>
                                  </p:stCondLst>
                                  <p:childTnLst>
                                    <p:set>
                                      <p:cBhvr>
                                        <p:cTn id="17" dur="1" fill="hold">
                                          <p:stCondLst>
                                            <p:cond delay="0"/>
                                          </p:stCondLst>
                                        </p:cTn>
                                        <p:tgtEl>
                                          <p:spTgt spid="10"/>
                                        </p:tgtEl>
                                        <p:attrNameLst>
                                          <p:attrName>style.visibility</p:attrName>
                                        </p:attrNameLst>
                                      </p:cBhvr>
                                      <p:to>
                                        <p:strVal val="visible"/>
                                      </p:to>
                                    </p:set>
                                    <p:anim calcmode="lin" valueType="num">
                                      <p:cBhvr additive="base">
                                        <p:cTn id="18" dur="500" fill="hold"/>
                                        <p:tgtEl>
                                          <p:spTgt spid="10"/>
                                        </p:tgtEl>
                                        <p:attrNameLst>
                                          <p:attrName>ppt_x</p:attrName>
                                        </p:attrNameLst>
                                      </p:cBhvr>
                                      <p:tavLst>
                                        <p:tav tm="0">
                                          <p:val>
                                            <p:strVal val="0-#ppt_w/2"/>
                                          </p:val>
                                        </p:tav>
                                        <p:tav tm="100000">
                                          <p:val>
                                            <p:strVal val="#ppt_x"/>
                                          </p:val>
                                        </p:tav>
                                      </p:tavLst>
                                    </p:anim>
                                    <p:anim calcmode="lin" valueType="num">
                                      <p:cBhvr additive="base">
                                        <p:cTn id="19"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12"/>
                                        </p:tgtEl>
                                        <p:attrNameLst>
                                          <p:attrName>style.visibility</p:attrName>
                                        </p:attrNameLst>
                                      </p:cBhvr>
                                      <p:to>
                                        <p:strVal val="visible"/>
                                      </p:to>
                                    </p:set>
                                    <p:anim calcmode="lin" valueType="num">
                                      <p:cBhvr additive="base">
                                        <p:cTn id="24" dur="500" fill="hold"/>
                                        <p:tgtEl>
                                          <p:spTgt spid="12"/>
                                        </p:tgtEl>
                                        <p:attrNameLst>
                                          <p:attrName>ppt_x</p:attrName>
                                        </p:attrNameLst>
                                      </p:cBhvr>
                                      <p:tavLst>
                                        <p:tav tm="0">
                                          <p:val>
                                            <p:strVal val="0-#ppt_w/2"/>
                                          </p:val>
                                        </p:tav>
                                        <p:tav tm="100000">
                                          <p:val>
                                            <p:strVal val="#ppt_x"/>
                                          </p:val>
                                        </p:tav>
                                      </p:tavLst>
                                    </p:anim>
                                    <p:anim calcmode="lin" valueType="num">
                                      <p:cBhvr additive="base">
                                        <p:cTn id="25"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1" fill="hold" grpId="0" nodeType="clickEffect">
                                  <p:stCondLst>
                                    <p:cond delay="0"/>
                                  </p:stCondLst>
                                  <p:childTnLst>
                                    <p:set>
                                      <p:cBhvr>
                                        <p:cTn id="29" dur="1" fill="hold">
                                          <p:stCondLst>
                                            <p:cond delay="0"/>
                                          </p:stCondLst>
                                        </p:cTn>
                                        <p:tgtEl>
                                          <p:spTgt spid="11"/>
                                        </p:tgtEl>
                                        <p:attrNameLst>
                                          <p:attrName>style.visibility</p:attrName>
                                        </p:attrNameLst>
                                      </p:cBhvr>
                                      <p:to>
                                        <p:strVal val="visible"/>
                                      </p:to>
                                    </p:set>
                                    <p:anim calcmode="lin" valueType="num">
                                      <p:cBhvr additive="base">
                                        <p:cTn id="30" dur="500" fill="hold"/>
                                        <p:tgtEl>
                                          <p:spTgt spid="11"/>
                                        </p:tgtEl>
                                        <p:attrNameLst>
                                          <p:attrName>ppt_x</p:attrName>
                                        </p:attrNameLst>
                                      </p:cBhvr>
                                      <p:tavLst>
                                        <p:tav tm="0">
                                          <p:val>
                                            <p:strVal val="#ppt_x"/>
                                          </p:val>
                                        </p:tav>
                                        <p:tav tm="100000">
                                          <p:val>
                                            <p:strVal val="#ppt_x"/>
                                          </p:val>
                                        </p:tav>
                                      </p:tavLst>
                                    </p:anim>
                                    <p:anim calcmode="lin" valueType="num">
                                      <p:cBhvr additive="base">
                                        <p:cTn id="31"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0" grpId="0" animBg="1"/>
      <p:bldP spid="11" grpId="0" animBg="1"/>
      <p:bldP spid="1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0" y="0"/>
            <a:ext cx="12192000" cy="6858001"/>
          </a:xfrm>
          <a:prstGeom prst="rect">
            <a:avLst/>
          </a:prstGeom>
        </p:spPr>
      </p:pic>
      <p:sp>
        <p:nvSpPr>
          <p:cNvPr id="7" name="Oval 6"/>
          <p:cNvSpPr/>
          <p:nvPr/>
        </p:nvSpPr>
        <p:spPr>
          <a:xfrm>
            <a:off x="6461579" y="1103087"/>
            <a:ext cx="5251450" cy="2381476"/>
          </a:xfrm>
          <a:prstGeom prst="ellipse">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3200" dirty="0">
                <a:solidFill>
                  <a:schemeClr val="accent5">
                    <a:lumMod val="75000"/>
                  </a:schemeClr>
                </a:solidFill>
                <a:latin typeface="Arial Rounded MT Bold" panose="020F0704030504030204" pitchFamily="34" charset="0"/>
              </a:rPr>
              <a:t>THU HÚT CỘNG ĐỒNG VÀO CÁC HOẠT ĐỘNG XÃ HỘI </a:t>
            </a:r>
            <a:endParaRPr lang="en-US" sz="3200" dirty="0">
              <a:solidFill>
                <a:schemeClr val="accent5">
                  <a:lumMod val="75000"/>
                </a:schemeClr>
              </a:solidFill>
              <a:latin typeface="Arial Rounded MT Bold" panose="020F0704030504030204" pitchFamily="34" charset="0"/>
            </a:endParaRPr>
          </a:p>
        </p:txBody>
      </p:sp>
      <p:sp>
        <p:nvSpPr>
          <p:cNvPr id="8" name="Rounded Rectangular Callout 7"/>
          <p:cNvSpPr/>
          <p:nvPr/>
        </p:nvSpPr>
        <p:spPr>
          <a:xfrm>
            <a:off x="619578" y="822324"/>
            <a:ext cx="4610100" cy="1050020"/>
          </a:xfrm>
          <a:prstGeom prst="wedgeRoundRectCallout">
            <a:avLst>
              <a:gd name="adj1" fmla="val 75014"/>
              <a:gd name="adj2" fmla="val 49398"/>
              <a:gd name="adj3" fmla="val 16667"/>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vi-VN" sz="2000" dirty="0">
                <a:latin typeface="Arial" panose="020B0604020202020204" pitchFamily="34" charset="0"/>
                <a:cs typeface="Arial" panose="020B0604020202020204" pitchFamily="34" charset="0"/>
              </a:rPr>
              <a:t>Vận động mọi người tham gia vì trách nhiệm</a:t>
            </a:r>
            <a:endParaRPr lang="en-US" sz="2000" dirty="0">
              <a:latin typeface="Arial" panose="020B0604020202020204" pitchFamily="34" charset="0"/>
              <a:cs typeface="Arial" panose="020B0604020202020204" pitchFamily="34" charset="0"/>
            </a:endParaRPr>
          </a:p>
        </p:txBody>
      </p:sp>
      <p:sp>
        <p:nvSpPr>
          <p:cNvPr id="9" name="Rounded Rectangular Callout 8"/>
          <p:cNvSpPr/>
          <p:nvPr/>
        </p:nvSpPr>
        <p:spPr>
          <a:xfrm>
            <a:off x="351064" y="2897865"/>
            <a:ext cx="4610100" cy="1253219"/>
          </a:xfrm>
          <a:prstGeom prst="wedgeRoundRectCallout">
            <a:avLst>
              <a:gd name="adj1" fmla="val 80996"/>
              <a:gd name="adj2" fmla="val -65409"/>
              <a:gd name="adj3" fmla="val 16667"/>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000" dirty="0" err="1">
                <a:latin typeface="Arial" panose="020B0604020202020204" pitchFamily="34" charset="0"/>
                <a:cs typeface="Arial" panose="020B0604020202020204" pitchFamily="34" charset="0"/>
              </a:rPr>
              <a:t>Tuyên</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truyền</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về</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lợi</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ích</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của</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việc</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tham</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gia</a:t>
            </a:r>
            <a:endParaRPr lang="en-US" sz="2000" dirty="0">
              <a:latin typeface="Arial" panose="020B0604020202020204" pitchFamily="34" charset="0"/>
              <a:cs typeface="Arial" panose="020B0604020202020204" pitchFamily="34" charset="0"/>
            </a:endParaRPr>
          </a:p>
        </p:txBody>
      </p:sp>
      <p:sp>
        <p:nvSpPr>
          <p:cNvPr id="10" name="Rounded Rectangular Callout 9"/>
          <p:cNvSpPr/>
          <p:nvPr/>
        </p:nvSpPr>
        <p:spPr>
          <a:xfrm>
            <a:off x="1851479" y="4770209"/>
            <a:ext cx="4610100" cy="1253219"/>
          </a:xfrm>
          <a:prstGeom prst="wedgeRoundRectCallout">
            <a:avLst>
              <a:gd name="adj1" fmla="val 73440"/>
              <a:gd name="adj2" fmla="val -161536"/>
              <a:gd name="adj3" fmla="val 16667"/>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000" dirty="0" err="1">
                <a:latin typeface="Arial" panose="020B0604020202020204" pitchFamily="34" charset="0"/>
                <a:cs typeface="Arial" panose="020B0604020202020204" pitchFamily="34" charset="0"/>
              </a:rPr>
              <a:t>Thuyết</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phục</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bằng</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tình</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cảm</a:t>
            </a:r>
            <a:endParaRPr lang="en-US" sz="2000" dirty="0">
              <a:latin typeface="Arial" panose="020B0604020202020204" pitchFamily="34" charset="0"/>
              <a:cs typeface="Arial" panose="020B0604020202020204" pitchFamily="34" charset="0"/>
            </a:endParaRPr>
          </a:p>
        </p:txBody>
      </p:sp>
      <p:sp>
        <p:nvSpPr>
          <p:cNvPr id="11" name="Rounded Rectangular Callout 10"/>
          <p:cNvSpPr/>
          <p:nvPr/>
        </p:nvSpPr>
        <p:spPr>
          <a:xfrm>
            <a:off x="6782254" y="5311998"/>
            <a:ext cx="4610100" cy="1253219"/>
          </a:xfrm>
          <a:prstGeom prst="wedgeRoundRectCallout">
            <a:avLst>
              <a:gd name="adj1" fmla="val -13140"/>
              <a:gd name="adj2" fmla="val -165011"/>
              <a:gd name="adj3" fmla="val 16667"/>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000" dirty="0" err="1">
                <a:latin typeface="Arial" panose="020B0604020202020204" pitchFamily="34" charset="0"/>
                <a:cs typeface="Arial" panose="020B0604020202020204" pitchFamily="34" charset="0"/>
              </a:rPr>
              <a:t>Làm</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gương</a:t>
            </a:r>
            <a:r>
              <a:rPr lang="en-US" sz="2000" dirty="0">
                <a:latin typeface="Arial" panose="020B0604020202020204" pitchFamily="34" charset="0"/>
                <a:cs typeface="Arial" panose="020B0604020202020204" pitchFamily="34" charset="0"/>
              </a:rPr>
              <a:t> </a:t>
            </a:r>
            <a:endParaRPr lang="en-US" sz="2000" dirty="0">
              <a:latin typeface="Arial" panose="020B0604020202020204" pitchFamily="34" charset="0"/>
              <a:cs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37"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arn(outVertical)">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barn(inVertical)">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12"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 calcmode="lin" valueType="num">
                                      <p:cBhvr additive="base">
                                        <p:cTn id="22" dur="500" fill="hold"/>
                                        <p:tgtEl>
                                          <p:spTgt spid="10"/>
                                        </p:tgtEl>
                                        <p:attrNameLst>
                                          <p:attrName>ppt_x</p:attrName>
                                        </p:attrNameLst>
                                      </p:cBhvr>
                                      <p:tavLst>
                                        <p:tav tm="0">
                                          <p:val>
                                            <p:strVal val="0-#ppt_w/2"/>
                                          </p:val>
                                        </p:tav>
                                        <p:tav tm="100000">
                                          <p:val>
                                            <p:strVal val="#ppt_x"/>
                                          </p:val>
                                        </p:tav>
                                      </p:tavLst>
                                    </p:anim>
                                    <p:anim calcmode="lin" valueType="num">
                                      <p:cBhvr additive="base">
                                        <p:cTn id="23"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12" fill="hold" grpId="0" nodeType="clickEffect">
                                  <p:stCondLst>
                                    <p:cond delay="0"/>
                                  </p:stCondLst>
                                  <p:childTnLst>
                                    <p:set>
                                      <p:cBhvr>
                                        <p:cTn id="27" dur="1" fill="hold">
                                          <p:stCondLst>
                                            <p:cond delay="0"/>
                                          </p:stCondLst>
                                        </p:cTn>
                                        <p:tgtEl>
                                          <p:spTgt spid="11"/>
                                        </p:tgtEl>
                                        <p:attrNameLst>
                                          <p:attrName>style.visibility</p:attrName>
                                        </p:attrNameLst>
                                      </p:cBhvr>
                                      <p:to>
                                        <p:strVal val="visible"/>
                                      </p:to>
                                    </p:set>
                                    <p:anim calcmode="lin" valueType="num">
                                      <p:cBhvr additive="base">
                                        <p:cTn id="28" dur="500" fill="hold"/>
                                        <p:tgtEl>
                                          <p:spTgt spid="11"/>
                                        </p:tgtEl>
                                        <p:attrNameLst>
                                          <p:attrName>ppt_x</p:attrName>
                                        </p:attrNameLst>
                                      </p:cBhvr>
                                      <p:tavLst>
                                        <p:tav tm="0">
                                          <p:val>
                                            <p:strVal val="0-#ppt_w/2"/>
                                          </p:val>
                                        </p:tav>
                                        <p:tav tm="100000">
                                          <p:val>
                                            <p:strVal val="#ppt_x"/>
                                          </p:val>
                                        </p:tav>
                                      </p:tavLst>
                                    </p:anim>
                                    <p:anim calcmode="lin" valueType="num">
                                      <p:cBhvr additive="base">
                                        <p:cTn id="29"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 name="Picture 19"/>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690257" y="3866132"/>
            <a:ext cx="4016827" cy="4016827"/>
          </a:xfrm>
          <a:prstGeom prst="rect">
            <a:avLst/>
          </a:prstGeom>
        </p:spPr>
      </p:pic>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0" y="0"/>
            <a:ext cx="12192000" cy="4351837"/>
          </a:xfrm>
          <a:prstGeom prst="rect">
            <a:avLst/>
          </a:prstGeom>
        </p:spPr>
        <p:style>
          <a:lnRef idx="2">
            <a:schemeClr val="accent1">
              <a:shade val="50000"/>
            </a:schemeClr>
          </a:lnRef>
          <a:fillRef idx="1">
            <a:schemeClr val="accent1"/>
          </a:fillRef>
          <a:effectRef idx="0">
            <a:schemeClr val="accent1"/>
          </a:effectRef>
          <a:fontRef idx="minor">
            <a:schemeClr val="lt1"/>
          </a:fontRef>
        </p:style>
      </p:pic>
    </p:spTree>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Danh sách thành viện của tổ 2 :</a:t>
            </a:r>
            <a:endParaRPr lang="en-US"/>
          </a:p>
        </p:txBody>
      </p:sp>
      <p:sp>
        <p:nvSpPr>
          <p:cNvPr id="3" name="Content Placeholder 2"/>
          <p:cNvSpPr>
            <a:spLocks noGrp="1"/>
          </p:cNvSpPr>
          <p:nvPr>
            <p:ph idx="1"/>
          </p:nvPr>
        </p:nvSpPr>
        <p:spPr>
          <a:xfrm>
            <a:off x="838200" y="1781810"/>
            <a:ext cx="10515600" cy="4622165"/>
          </a:xfrm>
        </p:spPr>
        <p:txBody>
          <a:bodyPr>
            <a:normAutofit lnSpcReduction="20000"/>
          </a:bodyPr>
          <a:p>
            <a:r>
              <a:rPr lang="en-US">
                <a:sym typeface="+mn-ea"/>
              </a:rPr>
              <a:t>Đặng Tài Quang </a:t>
            </a:r>
            <a:endParaRPr lang="en-US"/>
          </a:p>
          <a:p>
            <a:r>
              <a:rPr lang="en-US"/>
              <a:t>Nguyễn Đình Dương</a:t>
            </a:r>
            <a:endParaRPr lang="en-US"/>
          </a:p>
          <a:p>
            <a:r>
              <a:rPr lang="en-US"/>
              <a:t>Nguyễn Hồng Nam </a:t>
            </a:r>
            <a:endParaRPr lang="en-US"/>
          </a:p>
          <a:p>
            <a:r>
              <a:rPr lang="en-US"/>
              <a:t>Nguyễn Vũ Anh Đức</a:t>
            </a:r>
            <a:endParaRPr lang="en-US"/>
          </a:p>
          <a:p>
            <a:r>
              <a:rPr lang="en-US"/>
              <a:t>Nguyễn Hùng Phi</a:t>
            </a:r>
            <a:endParaRPr lang="en-US"/>
          </a:p>
          <a:p>
            <a:endParaRPr lang="en-US"/>
          </a:p>
        </p:txBody>
      </p:sp>
      <p:sp>
        <p:nvSpPr>
          <p:cNvPr id="4" name="Text Box 3"/>
          <p:cNvSpPr txBox="1"/>
          <p:nvPr/>
        </p:nvSpPr>
        <p:spPr>
          <a:xfrm>
            <a:off x="6715125" y="1691005"/>
            <a:ext cx="4585970" cy="2676525"/>
          </a:xfrm>
          <a:prstGeom prst="rect">
            <a:avLst/>
          </a:prstGeom>
          <a:noFill/>
        </p:spPr>
        <p:txBody>
          <a:bodyPr wrap="square" rtlCol="0">
            <a:spAutoFit/>
          </a:bodyPr>
          <a:p>
            <a:pPr marL="457200" indent="-457200">
              <a:buFont typeface="Arial" panose="020B0604020202020204" pitchFamily="34" charset="0"/>
              <a:buChar char="•"/>
            </a:pPr>
            <a:r>
              <a:rPr lang="en-US" sz="2800">
                <a:sym typeface="+mn-ea"/>
              </a:rPr>
              <a:t>Lê Hương Giang </a:t>
            </a:r>
            <a:endParaRPr lang="en-US" sz="2800"/>
          </a:p>
          <a:p>
            <a:pPr marL="457200" indent="-457200">
              <a:buFont typeface="Arial" panose="020B0604020202020204" pitchFamily="34" charset="0"/>
              <a:buChar char="•"/>
            </a:pPr>
            <a:r>
              <a:rPr lang="en-US" sz="2800">
                <a:sym typeface="+mn-ea"/>
              </a:rPr>
              <a:t>Nguyễn Như Phương</a:t>
            </a:r>
            <a:endParaRPr lang="en-US" sz="2800"/>
          </a:p>
          <a:p>
            <a:pPr marL="457200" indent="-457200">
              <a:buFont typeface="Arial" panose="020B0604020202020204" pitchFamily="34" charset="0"/>
              <a:buChar char="•"/>
            </a:pPr>
            <a:r>
              <a:rPr lang="en-US" sz="2800">
                <a:sym typeface="+mn-ea"/>
              </a:rPr>
              <a:t>Nguyễn Quỳnh Anh </a:t>
            </a:r>
            <a:endParaRPr lang="en-US" sz="2800"/>
          </a:p>
          <a:p>
            <a:pPr marL="457200" indent="-457200">
              <a:buFont typeface="Arial" panose="020B0604020202020204" pitchFamily="34" charset="0"/>
              <a:buChar char="•"/>
            </a:pPr>
            <a:r>
              <a:rPr lang="en-US" sz="2800">
                <a:sym typeface="+mn-ea"/>
              </a:rPr>
              <a:t>Bùi Lan Hương</a:t>
            </a:r>
            <a:endParaRPr lang="en-US" sz="2800"/>
          </a:p>
          <a:p>
            <a:pPr marL="457200" indent="-457200">
              <a:buFont typeface="Arial" panose="020B0604020202020204" pitchFamily="34" charset="0"/>
              <a:buChar char="•"/>
            </a:pPr>
            <a:r>
              <a:rPr lang="en-US" sz="2800">
                <a:sym typeface="+mn-ea"/>
              </a:rPr>
              <a:t>Nguyễn Quang Minh </a:t>
            </a:r>
            <a:endParaRPr lang="en-US" sz="2800"/>
          </a:p>
          <a:p>
            <a:endParaRPr lang="en-US" sz="28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0" y="0"/>
            <a:ext cx="12191999" cy="6858000"/>
          </a:xfrm>
          <a:prstGeom prst="rect">
            <a:avLst/>
          </a:prstGeom>
        </p:spPr>
      </p:pic>
      <p:sp>
        <p:nvSpPr>
          <p:cNvPr id="2" name="Title 1"/>
          <p:cNvSpPr>
            <a:spLocks noGrp="1"/>
          </p:cNvSpPr>
          <p:nvPr>
            <p:ph type="title"/>
          </p:nvPr>
        </p:nvSpPr>
        <p:spPr>
          <a:xfrm>
            <a:off x="838200" y="365125"/>
            <a:ext cx="10628086" cy="5788932"/>
          </a:xfrm>
        </p:spPr>
        <p:txBody>
          <a:bodyPr>
            <a:normAutofit/>
          </a:bodyPr>
          <a:lstStyle/>
          <a:p>
            <a:br>
              <a:rPr lang="vi-VN" dirty="0">
                <a:latin typeface="Arial Rounded MT Bold" panose="020F0704030504030204" pitchFamily="34" charset="0"/>
              </a:rPr>
            </a:br>
            <a:r>
              <a:rPr lang="en-US" dirty="0">
                <a:latin typeface="Arial Rounded MT Bold" panose="020F0704030504030204" pitchFamily="34" charset="0"/>
              </a:rPr>
              <a:t>CÂU HỎI:</a:t>
            </a:r>
            <a:br>
              <a:rPr lang="en-US" dirty="0"/>
            </a:br>
            <a:r>
              <a:rPr lang="en-US" dirty="0" err="1">
                <a:latin typeface="Arial Rounded MT Bold" panose="020F0704030504030204" pitchFamily="34" charset="0"/>
              </a:rPr>
              <a:t>Em</a:t>
            </a:r>
            <a:r>
              <a:rPr lang="en-US" dirty="0">
                <a:latin typeface="Arial Rounded MT Bold" panose="020F0704030504030204" pitchFamily="34" charset="0"/>
              </a:rPr>
              <a:t> </a:t>
            </a:r>
            <a:r>
              <a:rPr lang="en-US" dirty="0" err="1">
                <a:latin typeface="Arial Rounded MT Bold" panose="020F0704030504030204" pitchFamily="34" charset="0"/>
              </a:rPr>
              <a:t>hãy</a:t>
            </a:r>
            <a:r>
              <a:rPr lang="en-US" dirty="0">
                <a:latin typeface="Arial Rounded MT Bold" panose="020F0704030504030204" pitchFamily="34" charset="0"/>
              </a:rPr>
              <a:t> chia </a:t>
            </a:r>
            <a:r>
              <a:rPr lang="en-US" dirty="0" err="1">
                <a:latin typeface="Arial Rounded MT Bold" panose="020F0704030504030204" pitchFamily="34" charset="0"/>
              </a:rPr>
              <a:t>sẻ</a:t>
            </a:r>
            <a:r>
              <a:rPr lang="en-US" dirty="0">
                <a:latin typeface="Arial Rounded MT Bold" panose="020F0704030504030204" pitchFamily="34" charset="0"/>
              </a:rPr>
              <a:t> </a:t>
            </a:r>
            <a:r>
              <a:rPr lang="en-US" dirty="0" err="1">
                <a:latin typeface="Arial Rounded MT Bold" panose="020F0704030504030204" pitchFamily="34" charset="0"/>
              </a:rPr>
              <a:t>các</a:t>
            </a:r>
            <a:r>
              <a:rPr lang="en-US" dirty="0">
                <a:latin typeface="Arial Rounded MT Bold" panose="020F0704030504030204" pitchFamily="34" charset="0"/>
              </a:rPr>
              <a:t> </a:t>
            </a:r>
            <a:r>
              <a:rPr lang="en-US" dirty="0" err="1">
                <a:latin typeface="Arial Rounded MT Bold" panose="020F0704030504030204" pitchFamily="34" charset="0"/>
              </a:rPr>
              <a:t>hoạt</a:t>
            </a:r>
            <a:r>
              <a:rPr lang="en-US" dirty="0">
                <a:latin typeface="Arial Rounded MT Bold" panose="020F0704030504030204" pitchFamily="34" charset="0"/>
              </a:rPr>
              <a:t> </a:t>
            </a:r>
            <a:r>
              <a:rPr lang="en-US" dirty="0" err="1">
                <a:latin typeface="Arial Rounded MT Bold" panose="020F0704030504030204" pitchFamily="34" charset="0"/>
              </a:rPr>
              <a:t>động</a:t>
            </a:r>
            <a:r>
              <a:rPr lang="en-US" dirty="0">
                <a:latin typeface="Arial Rounded MT Bold" panose="020F0704030504030204" pitchFamily="34" charset="0"/>
              </a:rPr>
              <a:t> </a:t>
            </a:r>
            <a:r>
              <a:rPr lang="en-US" dirty="0" err="1">
                <a:latin typeface="Arial Rounded MT Bold" panose="020F0704030504030204" pitchFamily="34" charset="0"/>
              </a:rPr>
              <a:t>cộng</a:t>
            </a:r>
            <a:r>
              <a:rPr lang="en-US" dirty="0">
                <a:latin typeface="Arial Rounded MT Bold" panose="020F0704030504030204" pitchFamily="34" charset="0"/>
              </a:rPr>
              <a:t> </a:t>
            </a:r>
            <a:r>
              <a:rPr lang="en-US" dirty="0" err="1">
                <a:latin typeface="Arial Rounded MT Bold" panose="020F0704030504030204" pitchFamily="34" charset="0"/>
              </a:rPr>
              <a:t>đồng</a:t>
            </a:r>
            <a:r>
              <a:rPr lang="en-US" dirty="0">
                <a:latin typeface="Arial Rounded MT Bold" panose="020F0704030504030204" pitchFamily="34" charset="0"/>
              </a:rPr>
              <a:t> </a:t>
            </a:r>
            <a:r>
              <a:rPr lang="en-US" dirty="0" err="1">
                <a:latin typeface="Arial Rounded MT Bold" panose="020F0704030504030204" pitchFamily="34" charset="0"/>
              </a:rPr>
              <a:t>mà</a:t>
            </a:r>
            <a:r>
              <a:rPr lang="en-US" dirty="0">
                <a:latin typeface="Arial Rounded MT Bold" panose="020F0704030504030204" pitchFamily="34" charset="0"/>
              </a:rPr>
              <a:t> </a:t>
            </a:r>
            <a:r>
              <a:rPr lang="en-US" dirty="0" err="1">
                <a:latin typeface="Arial Rounded MT Bold" panose="020F0704030504030204" pitchFamily="34" charset="0"/>
              </a:rPr>
              <a:t>các</a:t>
            </a:r>
            <a:r>
              <a:rPr lang="en-US" dirty="0">
                <a:latin typeface="Arial Rounded MT Bold" panose="020F0704030504030204" pitchFamily="34" charset="0"/>
              </a:rPr>
              <a:t> </a:t>
            </a:r>
            <a:r>
              <a:rPr lang="en-US" dirty="0" err="1">
                <a:latin typeface="Arial Rounded MT Bold" panose="020F0704030504030204" pitchFamily="34" charset="0"/>
              </a:rPr>
              <a:t>em</a:t>
            </a:r>
            <a:r>
              <a:rPr lang="en-US" dirty="0">
                <a:latin typeface="Arial Rounded MT Bold" panose="020F0704030504030204" pitchFamily="34" charset="0"/>
              </a:rPr>
              <a:t> </a:t>
            </a:r>
            <a:r>
              <a:rPr lang="vi-VN" dirty="0">
                <a:latin typeface="Arial Rounded MT Bold" panose="020F0704030504030204" pitchFamily="34" charset="0"/>
              </a:rPr>
              <a:t>có</a:t>
            </a:r>
            <a:r>
              <a:rPr lang="en-US" dirty="0">
                <a:latin typeface="Arial Rounded MT Bold" panose="020F0704030504030204" pitchFamily="34" charset="0"/>
              </a:rPr>
              <a:t> </a:t>
            </a:r>
            <a:r>
              <a:rPr lang="en-US" dirty="0" err="1">
                <a:latin typeface="Arial Rounded MT Bold" panose="020F0704030504030204" pitchFamily="34" charset="0"/>
              </a:rPr>
              <a:t>thể</a:t>
            </a:r>
            <a:r>
              <a:rPr lang="en-US" dirty="0">
                <a:latin typeface="Arial Rounded MT Bold" panose="020F0704030504030204" pitchFamily="34" charset="0"/>
              </a:rPr>
              <a:t> </a:t>
            </a:r>
            <a:r>
              <a:rPr lang="en-US" dirty="0" err="1">
                <a:latin typeface="Arial Rounded MT Bold" panose="020F0704030504030204" pitchFamily="34" charset="0"/>
              </a:rPr>
              <a:t>tham</a:t>
            </a:r>
            <a:r>
              <a:rPr lang="en-US" dirty="0">
                <a:latin typeface="Arial Rounded MT Bold" panose="020F0704030504030204" pitchFamily="34" charset="0"/>
              </a:rPr>
              <a:t> </a:t>
            </a:r>
            <a:r>
              <a:rPr lang="vi-VN" dirty="0">
                <a:latin typeface="Arial Rounded MT Bold" panose="020F0704030504030204" pitchFamily="34" charset="0"/>
              </a:rPr>
              <a:t>gia,</a:t>
            </a:r>
            <a:r>
              <a:rPr lang="en-US" dirty="0">
                <a:latin typeface="Arial Rounded MT Bold" panose="020F0704030504030204" pitchFamily="34" charset="0"/>
              </a:rPr>
              <a:t> </a:t>
            </a:r>
            <a:r>
              <a:rPr lang="en-US" dirty="0" err="1">
                <a:latin typeface="Arial Rounded MT Bold" panose="020F0704030504030204" pitchFamily="34" charset="0"/>
              </a:rPr>
              <a:t>xác</a:t>
            </a:r>
            <a:r>
              <a:rPr lang="en-US" dirty="0">
                <a:latin typeface="Arial Rounded MT Bold" panose="020F0704030504030204" pitchFamily="34" charset="0"/>
              </a:rPr>
              <a:t> </a:t>
            </a:r>
            <a:r>
              <a:rPr lang="en-US" dirty="0" err="1">
                <a:latin typeface="Arial Rounded MT Bold" panose="020F0704030504030204" pitchFamily="34" charset="0"/>
              </a:rPr>
              <a:t>định</a:t>
            </a:r>
            <a:r>
              <a:rPr lang="en-US" dirty="0">
                <a:latin typeface="Arial Rounded MT Bold" panose="020F0704030504030204" pitchFamily="34" charset="0"/>
              </a:rPr>
              <a:t> </a:t>
            </a:r>
            <a:r>
              <a:rPr lang="en-US" dirty="0" err="1">
                <a:latin typeface="Arial Rounded MT Bold" panose="020F0704030504030204" pitchFamily="34" charset="0"/>
              </a:rPr>
              <a:t>các</a:t>
            </a:r>
            <a:r>
              <a:rPr lang="en-US" dirty="0">
                <a:latin typeface="Arial Rounded MT Bold" panose="020F0704030504030204" pitchFamily="34" charset="0"/>
              </a:rPr>
              <a:t> </a:t>
            </a:r>
            <a:r>
              <a:rPr lang="en-US" dirty="0" err="1">
                <a:latin typeface="Arial Rounded MT Bold" panose="020F0704030504030204" pitchFamily="34" charset="0"/>
              </a:rPr>
              <a:t>biện</a:t>
            </a:r>
            <a:r>
              <a:rPr lang="en-US" dirty="0">
                <a:latin typeface="Arial Rounded MT Bold" panose="020F0704030504030204" pitchFamily="34" charset="0"/>
              </a:rPr>
              <a:t> </a:t>
            </a:r>
            <a:r>
              <a:rPr lang="en-US" dirty="0" err="1">
                <a:latin typeface="Arial Rounded MT Bold" panose="020F0704030504030204" pitchFamily="34" charset="0"/>
              </a:rPr>
              <a:t>pháp</a:t>
            </a:r>
            <a:r>
              <a:rPr lang="en-US" dirty="0">
                <a:latin typeface="Arial Rounded MT Bold" panose="020F0704030504030204" pitchFamily="34" charset="0"/>
              </a:rPr>
              <a:t> </a:t>
            </a:r>
            <a:r>
              <a:rPr lang="en-US" dirty="0" err="1">
                <a:latin typeface="Arial Rounded MT Bold" panose="020F0704030504030204" pitchFamily="34" charset="0"/>
              </a:rPr>
              <a:t>mở</a:t>
            </a:r>
            <a:r>
              <a:rPr lang="en-US" dirty="0">
                <a:latin typeface="Arial Rounded MT Bold" panose="020F0704030504030204" pitchFamily="34" charset="0"/>
              </a:rPr>
              <a:t> </a:t>
            </a:r>
            <a:r>
              <a:rPr lang="en-US" dirty="0" err="1">
                <a:latin typeface="Arial Rounded MT Bold" panose="020F0704030504030204" pitchFamily="34" charset="0"/>
              </a:rPr>
              <a:t>rộng</a:t>
            </a:r>
            <a:r>
              <a:rPr lang="en-US" dirty="0">
                <a:latin typeface="Arial Rounded MT Bold" panose="020F0704030504030204" pitchFamily="34" charset="0"/>
              </a:rPr>
              <a:t> </a:t>
            </a:r>
            <a:r>
              <a:rPr lang="en-US" dirty="0" err="1">
                <a:latin typeface="Arial Rounded MT Bold" panose="020F0704030504030204" pitchFamily="34" charset="0"/>
              </a:rPr>
              <a:t>quan</a:t>
            </a:r>
            <a:r>
              <a:rPr lang="en-US" dirty="0">
                <a:latin typeface="Arial Rounded MT Bold" panose="020F0704030504030204" pitchFamily="34" charset="0"/>
              </a:rPr>
              <a:t> </a:t>
            </a:r>
            <a:r>
              <a:rPr lang="en-US" dirty="0" err="1">
                <a:latin typeface="Arial Rounded MT Bold" panose="020F0704030504030204" pitchFamily="34" charset="0"/>
              </a:rPr>
              <a:t>hệ</a:t>
            </a:r>
            <a:r>
              <a:rPr lang="en-US" dirty="0">
                <a:latin typeface="Arial Rounded MT Bold" panose="020F0704030504030204" pitchFamily="34" charset="0"/>
              </a:rPr>
              <a:t> </a:t>
            </a:r>
            <a:r>
              <a:rPr lang="en-US" dirty="0" err="1">
                <a:latin typeface="Arial Rounded MT Bold" panose="020F0704030504030204" pitchFamily="34" charset="0"/>
              </a:rPr>
              <a:t>và</a:t>
            </a:r>
            <a:r>
              <a:rPr lang="en-US" dirty="0">
                <a:latin typeface="Arial Rounded MT Bold" panose="020F0704030504030204" pitchFamily="34" charset="0"/>
              </a:rPr>
              <a:t> </a:t>
            </a:r>
            <a:r>
              <a:rPr lang="en-US" dirty="0" err="1">
                <a:latin typeface="Arial Rounded MT Bold" panose="020F0704030504030204" pitchFamily="34" charset="0"/>
              </a:rPr>
              <a:t>thu</a:t>
            </a:r>
            <a:r>
              <a:rPr lang="en-US" dirty="0">
                <a:latin typeface="Arial Rounded MT Bold" panose="020F0704030504030204" pitchFamily="34" charset="0"/>
              </a:rPr>
              <a:t> </a:t>
            </a:r>
            <a:r>
              <a:rPr lang="en-US" dirty="0" err="1">
                <a:latin typeface="Arial Rounded MT Bold" panose="020F0704030504030204" pitchFamily="34" charset="0"/>
              </a:rPr>
              <a:t>hút</a:t>
            </a:r>
            <a:r>
              <a:rPr lang="en-US" dirty="0">
                <a:latin typeface="Arial Rounded MT Bold" panose="020F0704030504030204" pitchFamily="34" charset="0"/>
              </a:rPr>
              <a:t> </a:t>
            </a:r>
            <a:r>
              <a:rPr lang="en-US" dirty="0" err="1">
                <a:latin typeface="Arial Rounded MT Bold" panose="020F0704030504030204" pitchFamily="34" charset="0"/>
              </a:rPr>
              <a:t>cộng</a:t>
            </a:r>
            <a:r>
              <a:rPr lang="en-US" dirty="0">
                <a:latin typeface="Arial Rounded MT Bold" panose="020F0704030504030204" pitchFamily="34" charset="0"/>
              </a:rPr>
              <a:t> </a:t>
            </a:r>
            <a:r>
              <a:rPr lang="en-US" dirty="0" err="1">
                <a:latin typeface="Arial Rounded MT Bold" panose="020F0704030504030204" pitchFamily="34" charset="0"/>
              </a:rPr>
              <a:t>đồng</a:t>
            </a:r>
            <a:r>
              <a:rPr lang="en-US" dirty="0">
                <a:latin typeface="Arial Rounded MT Bold" panose="020F0704030504030204" pitchFamily="34" charset="0"/>
              </a:rPr>
              <a:t> </a:t>
            </a:r>
            <a:r>
              <a:rPr lang="en-US" dirty="0" err="1">
                <a:latin typeface="Arial Rounded MT Bold" panose="020F0704030504030204" pitchFamily="34" charset="0"/>
              </a:rPr>
              <a:t>vào</a:t>
            </a:r>
            <a:r>
              <a:rPr lang="en-US" dirty="0">
                <a:latin typeface="Arial Rounded MT Bold" panose="020F0704030504030204" pitchFamily="34" charset="0"/>
              </a:rPr>
              <a:t> </a:t>
            </a:r>
            <a:r>
              <a:rPr lang="en-US" dirty="0" err="1">
                <a:latin typeface="Arial Rounded MT Bold" panose="020F0704030504030204" pitchFamily="34" charset="0"/>
              </a:rPr>
              <a:t>hoạt</a:t>
            </a:r>
            <a:r>
              <a:rPr lang="en-US" dirty="0">
                <a:latin typeface="Arial Rounded MT Bold" panose="020F0704030504030204" pitchFamily="34" charset="0"/>
              </a:rPr>
              <a:t> </a:t>
            </a:r>
            <a:r>
              <a:rPr lang="en-US" dirty="0" err="1">
                <a:latin typeface="Arial Rounded MT Bold" panose="020F0704030504030204" pitchFamily="34" charset="0"/>
              </a:rPr>
              <a:t>động</a:t>
            </a:r>
            <a:r>
              <a:rPr lang="en-US" dirty="0">
                <a:latin typeface="Arial Rounded MT Bold" panose="020F0704030504030204" pitchFamily="34" charset="0"/>
              </a:rPr>
              <a:t> </a:t>
            </a:r>
            <a:r>
              <a:rPr lang="en-US" dirty="0" err="1">
                <a:latin typeface="Arial Rounded MT Bold" panose="020F0704030504030204" pitchFamily="34" charset="0"/>
              </a:rPr>
              <a:t>xã</a:t>
            </a:r>
            <a:r>
              <a:rPr lang="en-US" dirty="0">
                <a:latin typeface="Arial Rounded MT Bold" panose="020F0704030504030204" pitchFamily="34" charset="0"/>
              </a:rPr>
              <a:t> </a:t>
            </a:r>
            <a:r>
              <a:rPr lang="en-US" dirty="0" err="1">
                <a:latin typeface="Arial Rounded MT Bold" panose="020F0704030504030204" pitchFamily="34" charset="0"/>
              </a:rPr>
              <a:t>hội</a:t>
            </a:r>
            <a:r>
              <a:rPr lang="en-US" dirty="0">
                <a:latin typeface="Arial Rounded MT Bold" panose="020F0704030504030204" pitchFamily="34" charset="0"/>
              </a:rPr>
              <a:t>?</a:t>
            </a:r>
            <a:endParaRPr lang="en-US" dirty="0">
              <a:latin typeface="Arial Rounded MT Bold" panose="020F0704030504030204" pitchFamily="34" charset="0"/>
            </a:endParaRPr>
          </a:p>
        </p:txBody>
      </p:sp>
      <p:sp>
        <p:nvSpPr>
          <p:cNvPr id="3" name="Action Button: Help 2">
            <a:hlinkClick r:id="" action="ppaction://noaction" highlightClick="1"/>
          </p:cNvPr>
          <p:cNvSpPr/>
          <p:nvPr/>
        </p:nvSpPr>
        <p:spPr>
          <a:xfrm>
            <a:off x="1025434" y="498747"/>
            <a:ext cx="1198001" cy="1079796"/>
          </a:xfrm>
          <a:prstGeom prst="actionButtonHelp">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spd="slow">
    <p:randomBar dir="vert"/>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834187" y="1447801"/>
            <a:ext cx="6392993" cy="3037114"/>
          </a:xfrm>
          <a:prstGeom prst="rect">
            <a:avLst/>
          </a:prstGeom>
        </p:spPr>
      </p:pic>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1" y="4278086"/>
            <a:ext cx="12061371" cy="2579914"/>
          </a:xfrm>
          <a:prstGeom prst="rect">
            <a:avLst/>
          </a:prstGeom>
        </p:spPr>
      </p:pic>
      <p:sp>
        <p:nvSpPr>
          <p:cNvPr id="2" name="Title 1"/>
          <p:cNvSpPr>
            <a:spLocks noGrp="1"/>
          </p:cNvSpPr>
          <p:nvPr>
            <p:ph type="title"/>
          </p:nvPr>
        </p:nvSpPr>
        <p:spPr>
          <a:xfrm>
            <a:off x="838200" y="365125"/>
            <a:ext cx="10515600" cy="1474561"/>
          </a:xfrm>
        </p:spPr>
        <p:txBody>
          <a:bodyPr/>
          <a:lstStyle/>
          <a:p>
            <a:pPr algn="ctr"/>
            <a:r>
              <a:rPr lang="en-US" dirty="0">
                <a:latin typeface="Arial Rounded MT Bold" panose="020F0704030504030204" pitchFamily="34" charset="0"/>
              </a:rPr>
              <a:t>NHỮNG HOẠT ĐỘNG CỘNG ĐỒNG CÓ THỂ THAM GIA :</a:t>
            </a:r>
            <a:endParaRPr lang="en-US" dirty="0">
              <a:latin typeface="Arial Rounded MT Bold" panose="020F0704030504030204" pitchFamily="34" charset="0"/>
            </a:endParaRPr>
          </a:p>
        </p:txBody>
      </p:sp>
    </p:spTree>
  </p:cSld>
  <p:clrMapOvr>
    <a:masterClrMapping/>
  </p:clrMapOvr>
  <p:transition spd="med">
    <p:pull/>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0" y="0"/>
            <a:ext cx="12193057" cy="6858594"/>
          </a:xfrm>
          <a:prstGeom prst="rect">
            <a:avLst/>
          </a:prstGeom>
        </p:spPr>
      </p:pic>
      <p:sp>
        <p:nvSpPr>
          <p:cNvPr id="5" name="Flowchart: Alternate Process 4"/>
          <p:cNvSpPr/>
          <p:nvPr/>
        </p:nvSpPr>
        <p:spPr>
          <a:xfrm>
            <a:off x="466536" y="3970803"/>
            <a:ext cx="2960914" cy="1988458"/>
          </a:xfrm>
          <a:prstGeom prst="flowChartAlternateProcess">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3600" dirty="0" err="1">
                <a:solidFill>
                  <a:schemeClr val="accent5">
                    <a:lumMod val="75000"/>
                  </a:schemeClr>
                </a:solidFill>
                <a:latin typeface="Arial Rounded MT Bold" panose="020F0704030504030204" pitchFamily="34" charset="0"/>
              </a:rPr>
              <a:t>Hoạt</a:t>
            </a:r>
            <a:r>
              <a:rPr lang="en-US" sz="3600" dirty="0">
                <a:solidFill>
                  <a:schemeClr val="accent5">
                    <a:lumMod val="75000"/>
                  </a:schemeClr>
                </a:solidFill>
                <a:latin typeface="Arial Rounded MT Bold" panose="020F0704030504030204" pitchFamily="34" charset="0"/>
              </a:rPr>
              <a:t> </a:t>
            </a:r>
            <a:r>
              <a:rPr lang="en-US" sz="3600" dirty="0" err="1">
                <a:solidFill>
                  <a:schemeClr val="accent5">
                    <a:lumMod val="75000"/>
                  </a:schemeClr>
                </a:solidFill>
                <a:latin typeface="Arial Rounded MT Bold" panose="020F0704030504030204" pitchFamily="34" charset="0"/>
              </a:rPr>
              <a:t>động</a:t>
            </a:r>
            <a:r>
              <a:rPr lang="en-US" sz="3600" dirty="0">
                <a:solidFill>
                  <a:schemeClr val="accent5">
                    <a:lumMod val="75000"/>
                  </a:schemeClr>
                </a:solidFill>
                <a:latin typeface="Arial Rounded MT Bold" panose="020F0704030504030204" pitchFamily="34" charset="0"/>
              </a:rPr>
              <a:t> </a:t>
            </a:r>
            <a:r>
              <a:rPr lang="en-US" sz="3600" dirty="0" err="1">
                <a:solidFill>
                  <a:schemeClr val="accent5">
                    <a:lumMod val="75000"/>
                  </a:schemeClr>
                </a:solidFill>
                <a:latin typeface="Arial Rounded MT Bold" panose="020F0704030504030204" pitchFamily="34" charset="0"/>
              </a:rPr>
              <a:t>bảo</a:t>
            </a:r>
            <a:r>
              <a:rPr lang="en-US" sz="3600" dirty="0">
                <a:solidFill>
                  <a:schemeClr val="accent5">
                    <a:lumMod val="75000"/>
                  </a:schemeClr>
                </a:solidFill>
                <a:latin typeface="Arial Rounded MT Bold" panose="020F0704030504030204" pitchFamily="34" charset="0"/>
              </a:rPr>
              <a:t> </a:t>
            </a:r>
            <a:r>
              <a:rPr lang="en-US" sz="3600" dirty="0" err="1">
                <a:solidFill>
                  <a:schemeClr val="accent5">
                    <a:lumMod val="75000"/>
                  </a:schemeClr>
                </a:solidFill>
                <a:latin typeface="Arial Rounded MT Bold" panose="020F0704030504030204" pitchFamily="34" charset="0"/>
              </a:rPr>
              <a:t>vệ</a:t>
            </a:r>
            <a:r>
              <a:rPr lang="en-US" sz="3600" dirty="0">
                <a:solidFill>
                  <a:schemeClr val="accent5">
                    <a:lumMod val="75000"/>
                  </a:schemeClr>
                </a:solidFill>
                <a:latin typeface="Arial Rounded MT Bold" panose="020F0704030504030204" pitchFamily="34" charset="0"/>
              </a:rPr>
              <a:t> di </a:t>
            </a:r>
            <a:r>
              <a:rPr lang="en-US" sz="3600" dirty="0" err="1">
                <a:solidFill>
                  <a:schemeClr val="accent5">
                    <a:lumMod val="75000"/>
                  </a:schemeClr>
                </a:solidFill>
                <a:latin typeface="Arial Rounded MT Bold" panose="020F0704030504030204" pitchFamily="34" charset="0"/>
              </a:rPr>
              <a:t>tích</a:t>
            </a:r>
            <a:r>
              <a:rPr lang="en-US" sz="3600" dirty="0">
                <a:solidFill>
                  <a:schemeClr val="accent5">
                    <a:lumMod val="75000"/>
                  </a:schemeClr>
                </a:solidFill>
                <a:latin typeface="Arial Rounded MT Bold" panose="020F0704030504030204" pitchFamily="34" charset="0"/>
              </a:rPr>
              <a:t> </a:t>
            </a:r>
            <a:r>
              <a:rPr lang="en-US" sz="3600" dirty="0" err="1">
                <a:solidFill>
                  <a:schemeClr val="accent5">
                    <a:lumMod val="75000"/>
                  </a:schemeClr>
                </a:solidFill>
                <a:latin typeface="Arial Rounded MT Bold" panose="020F0704030504030204" pitchFamily="34" charset="0"/>
              </a:rPr>
              <a:t>lịch</a:t>
            </a:r>
            <a:r>
              <a:rPr lang="en-US" sz="3600" dirty="0">
                <a:solidFill>
                  <a:schemeClr val="accent5">
                    <a:lumMod val="75000"/>
                  </a:schemeClr>
                </a:solidFill>
                <a:latin typeface="Arial Rounded MT Bold" panose="020F0704030504030204" pitchFamily="34" charset="0"/>
              </a:rPr>
              <a:t> </a:t>
            </a:r>
            <a:r>
              <a:rPr lang="en-US" sz="3600" dirty="0" err="1">
                <a:solidFill>
                  <a:schemeClr val="accent5">
                    <a:lumMod val="75000"/>
                  </a:schemeClr>
                </a:solidFill>
                <a:latin typeface="Arial Rounded MT Bold" panose="020F0704030504030204" pitchFamily="34" charset="0"/>
              </a:rPr>
              <a:t>sử</a:t>
            </a:r>
            <a:endParaRPr lang="en-US" sz="3600" dirty="0">
              <a:solidFill>
                <a:schemeClr val="accent5">
                  <a:lumMod val="75000"/>
                </a:schemeClr>
              </a:solidFill>
              <a:latin typeface="Arial Rounded MT Bold" panose="020F0704030504030204" pitchFamily="34" charset="0"/>
            </a:endParaRPr>
          </a:p>
        </p:txBody>
      </p:sp>
      <p:sp>
        <p:nvSpPr>
          <p:cNvPr id="6" name="Cloud Callout 5"/>
          <p:cNvSpPr/>
          <p:nvPr/>
        </p:nvSpPr>
        <p:spPr>
          <a:xfrm>
            <a:off x="721896" y="0"/>
            <a:ext cx="6099820" cy="3071470"/>
          </a:xfrm>
          <a:prstGeom prst="cloudCallout">
            <a:avLst>
              <a:gd name="adj1" fmla="val -35637"/>
              <a:gd name="adj2" fmla="val 81105"/>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000" dirty="0" err="1">
                <a:latin typeface="Arial Narrow" panose="020B0606020202030204" pitchFamily="34" charset="0"/>
              </a:rPr>
              <a:t>Là</a:t>
            </a:r>
            <a:r>
              <a:rPr lang="en-US" sz="2000" dirty="0">
                <a:latin typeface="Arial Narrow" panose="020B0606020202030204" pitchFamily="34" charset="0"/>
              </a:rPr>
              <a:t> </a:t>
            </a:r>
            <a:r>
              <a:rPr lang="vi-VN" sz="2000" dirty="0"/>
              <a:t>tuyên truyền về ý nghĩa của di tích lịch sử văn hóa tại địa phương, tố giác những hành vi xâm hại đến di tích, tích cực quảng bá, phát huy các giá trị của di tích lịch sử...</a:t>
            </a:r>
            <a:endParaRPr lang="en-US" sz="2000" dirty="0">
              <a:latin typeface="Arial Narrow" panose="020B0606020202030204" pitchFamily="34" charset="0"/>
            </a:endParaRPr>
          </a:p>
        </p:txBody>
      </p:sp>
      <p:pic>
        <p:nvPicPr>
          <p:cNvPr id="7" name="Picture 6"/>
          <p:cNvPicPr>
            <a:picLocks noChangeAspect="1"/>
          </p:cNvPicPr>
          <p:nvPr/>
        </p:nvPicPr>
        <p:blipFill>
          <a:blip r:embed="rId2"/>
          <a:stretch>
            <a:fillRect/>
          </a:stretch>
        </p:blipFill>
        <p:spPr>
          <a:xfrm>
            <a:off x="7762875" y="485774"/>
            <a:ext cx="4286250" cy="2943225"/>
          </a:xfrm>
          <a:prstGeom prst="rect">
            <a:avLst/>
          </a:prstGeom>
        </p:spPr>
      </p:pic>
      <p:pic>
        <p:nvPicPr>
          <p:cNvPr id="8" name="Picture 7"/>
          <p:cNvPicPr>
            <a:picLocks noChangeAspect="1"/>
          </p:cNvPicPr>
          <p:nvPr/>
        </p:nvPicPr>
        <p:blipFill>
          <a:blip r:embed="rId3"/>
          <a:stretch>
            <a:fillRect/>
          </a:stretch>
        </p:blipFill>
        <p:spPr>
          <a:xfrm>
            <a:off x="3893985" y="3676352"/>
            <a:ext cx="4405086" cy="293488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7"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1000"/>
                                        <p:tgtEl>
                                          <p:spTgt spid="7"/>
                                        </p:tgtEl>
                                      </p:cBhvr>
                                    </p:animEffect>
                                    <p:anim calcmode="lin" valueType="num">
                                      <p:cBhvr>
                                        <p:cTn id="20" dur="1000" fill="hold"/>
                                        <p:tgtEl>
                                          <p:spTgt spid="7"/>
                                        </p:tgtEl>
                                        <p:attrNameLst>
                                          <p:attrName>ppt_x</p:attrName>
                                        </p:attrNameLst>
                                      </p:cBhvr>
                                      <p:tavLst>
                                        <p:tav tm="0">
                                          <p:val>
                                            <p:strVal val="#ppt_x"/>
                                          </p:val>
                                        </p:tav>
                                        <p:tav tm="100000">
                                          <p:val>
                                            <p:strVal val="#ppt_x"/>
                                          </p:val>
                                        </p:tav>
                                      </p:tavLst>
                                    </p:anim>
                                    <p:anim calcmode="lin" valueType="num">
                                      <p:cBhvr>
                                        <p:cTn id="21"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7" presetClass="entr" presetSubtype="0" fill="hold" nodeType="click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1000"/>
                                        <p:tgtEl>
                                          <p:spTgt spid="8"/>
                                        </p:tgtEl>
                                      </p:cBhvr>
                                    </p:animEffect>
                                    <p:anim calcmode="lin" valueType="num">
                                      <p:cBhvr>
                                        <p:cTn id="27" dur="1000" fill="hold"/>
                                        <p:tgtEl>
                                          <p:spTgt spid="8"/>
                                        </p:tgtEl>
                                        <p:attrNameLst>
                                          <p:attrName>ppt_x</p:attrName>
                                        </p:attrNameLst>
                                      </p:cBhvr>
                                      <p:tavLst>
                                        <p:tav tm="0">
                                          <p:val>
                                            <p:strVal val="#ppt_x"/>
                                          </p:val>
                                        </p:tav>
                                        <p:tav tm="100000">
                                          <p:val>
                                            <p:strVal val="#ppt_x"/>
                                          </p:val>
                                        </p:tav>
                                      </p:tavLst>
                                    </p:anim>
                                    <p:anim calcmode="lin" valueType="num">
                                      <p:cBhvr>
                                        <p:cTn id="28"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0" y="0"/>
            <a:ext cx="12191999" cy="6858000"/>
          </a:xfrm>
          <a:prstGeom prst="rect">
            <a:avLst/>
          </a:prstGeom>
        </p:spPr>
      </p:pic>
      <p:pic>
        <p:nvPicPr>
          <p:cNvPr id="7" name="Picture 6"/>
          <p:cNvPicPr>
            <a:picLocks noChangeAspect="1"/>
          </p:cNvPicPr>
          <p:nvPr/>
        </p:nvPicPr>
        <p:blipFill>
          <a:blip r:embed="rId2"/>
          <a:stretch>
            <a:fillRect/>
          </a:stretch>
        </p:blipFill>
        <p:spPr>
          <a:xfrm>
            <a:off x="419099" y="192768"/>
            <a:ext cx="4572000" cy="3193366"/>
          </a:xfrm>
          <a:prstGeom prst="rect">
            <a:avLst/>
          </a:prstGeom>
        </p:spPr>
      </p:pic>
      <p:sp>
        <p:nvSpPr>
          <p:cNvPr id="5" name="Content Placeholder 4"/>
          <p:cNvSpPr>
            <a:spLocks noGrp="1"/>
          </p:cNvSpPr>
          <p:nvPr>
            <p:ph idx="1"/>
          </p:nvPr>
        </p:nvSpPr>
        <p:spPr>
          <a:xfrm>
            <a:off x="7067006" y="235634"/>
            <a:ext cx="4705894" cy="1869371"/>
          </a:xfrm>
          <a:prstGeom prst="flowChartAlternateProcess">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marL="0" indent="0" algn="ctr">
              <a:buNone/>
            </a:pPr>
            <a:r>
              <a:rPr lang="en-US" sz="3600" dirty="0" err="1">
                <a:solidFill>
                  <a:schemeClr val="accent5">
                    <a:lumMod val="75000"/>
                  </a:schemeClr>
                </a:solidFill>
                <a:latin typeface="Arial Rounded MT Bold" panose="020F0704030504030204" pitchFamily="34" charset="0"/>
              </a:rPr>
              <a:t>Hoạt</a:t>
            </a:r>
            <a:r>
              <a:rPr lang="en-US" sz="3600" dirty="0">
                <a:solidFill>
                  <a:schemeClr val="accent5">
                    <a:lumMod val="75000"/>
                  </a:schemeClr>
                </a:solidFill>
                <a:latin typeface="Arial Rounded MT Bold" panose="020F0704030504030204" pitchFamily="34" charset="0"/>
              </a:rPr>
              <a:t> </a:t>
            </a:r>
            <a:r>
              <a:rPr lang="en-US" sz="3600" dirty="0" err="1">
                <a:solidFill>
                  <a:schemeClr val="accent5">
                    <a:lumMod val="75000"/>
                  </a:schemeClr>
                </a:solidFill>
                <a:latin typeface="Arial Rounded MT Bold" panose="020F0704030504030204" pitchFamily="34" charset="0"/>
              </a:rPr>
              <a:t>động</a:t>
            </a:r>
            <a:r>
              <a:rPr lang="en-US" sz="3600" dirty="0">
                <a:solidFill>
                  <a:schemeClr val="accent5">
                    <a:lumMod val="75000"/>
                  </a:schemeClr>
                </a:solidFill>
                <a:latin typeface="Arial Rounded MT Bold" panose="020F0704030504030204" pitchFamily="34" charset="0"/>
              </a:rPr>
              <a:t> </a:t>
            </a:r>
            <a:r>
              <a:rPr lang="en-US" sz="3600" dirty="0" err="1">
                <a:solidFill>
                  <a:schemeClr val="accent5">
                    <a:lumMod val="75000"/>
                  </a:schemeClr>
                </a:solidFill>
                <a:latin typeface="Arial Rounded MT Bold" panose="020F0704030504030204" pitchFamily="34" charset="0"/>
              </a:rPr>
              <a:t>bảo</a:t>
            </a:r>
            <a:r>
              <a:rPr lang="en-US" sz="3600" dirty="0">
                <a:solidFill>
                  <a:schemeClr val="accent5">
                    <a:lumMod val="75000"/>
                  </a:schemeClr>
                </a:solidFill>
                <a:latin typeface="Arial Rounded MT Bold" panose="020F0704030504030204" pitchFamily="34" charset="0"/>
              </a:rPr>
              <a:t> </a:t>
            </a:r>
            <a:r>
              <a:rPr lang="en-US" sz="3600" dirty="0" err="1">
                <a:solidFill>
                  <a:schemeClr val="accent5">
                    <a:lumMod val="75000"/>
                  </a:schemeClr>
                </a:solidFill>
                <a:latin typeface="Arial Rounded MT Bold" panose="020F0704030504030204" pitchFamily="34" charset="0"/>
              </a:rPr>
              <a:t>vệ</a:t>
            </a:r>
            <a:r>
              <a:rPr lang="en-US" sz="3600" dirty="0">
                <a:solidFill>
                  <a:schemeClr val="accent5">
                    <a:lumMod val="75000"/>
                  </a:schemeClr>
                </a:solidFill>
                <a:latin typeface="Arial Rounded MT Bold" panose="020F0704030504030204" pitchFamily="34" charset="0"/>
              </a:rPr>
              <a:t> </a:t>
            </a:r>
            <a:r>
              <a:rPr lang="en-US" sz="3600" dirty="0" err="1">
                <a:solidFill>
                  <a:schemeClr val="accent5">
                    <a:lumMod val="75000"/>
                  </a:schemeClr>
                </a:solidFill>
                <a:latin typeface="Arial Rounded MT Bold" panose="020F0704030504030204" pitchFamily="34" charset="0"/>
              </a:rPr>
              <a:t>môi</a:t>
            </a:r>
            <a:r>
              <a:rPr lang="en-US" sz="3600" dirty="0">
                <a:solidFill>
                  <a:schemeClr val="accent5">
                    <a:lumMod val="75000"/>
                  </a:schemeClr>
                </a:solidFill>
                <a:latin typeface="Arial Rounded MT Bold" panose="020F0704030504030204" pitchFamily="34" charset="0"/>
              </a:rPr>
              <a:t> </a:t>
            </a:r>
            <a:r>
              <a:rPr lang="en-US" sz="3600" dirty="0" err="1">
                <a:solidFill>
                  <a:schemeClr val="accent5">
                    <a:lumMod val="75000"/>
                  </a:schemeClr>
                </a:solidFill>
                <a:latin typeface="Arial Rounded MT Bold" panose="020F0704030504030204" pitchFamily="34" charset="0"/>
              </a:rPr>
              <a:t>trường</a:t>
            </a:r>
            <a:r>
              <a:rPr lang="en-US" sz="3600" dirty="0">
                <a:solidFill>
                  <a:schemeClr val="accent5">
                    <a:lumMod val="75000"/>
                  </a:schemeClr>
                </a:solidFill>
                <a:latin typeface="Arial Rounded MT Bold" panose="020F0704030504030204" pitchFamily="34" charset="0"/>
              </a:rPr>
              <a:t> </a:t>
            </a:r>
            <a:r>
              <a:rPr lang="en-US" sz="3600" dirty="0" err="1">
                <a:solidFill>
                  <a:schemeClr val="accent5">
                    <a:lumMod val="75000"/>
                  </a:schemeClr>
                </a:solidFill>
                <a:latin typeface="Arial Rounded MT Bold" panose="020F0704030504030204" pitchFamily="34" charset="0"/>
              </a:rPr>
              <a:t>tự</a:t>
            </a:r>
            <a:r>
              <a:rPr lang="en-US" sz="3600" dirty="0">
                <a:solidFill>
                  <a:schemeClr val="accent5">
                    <a:lumMod val="75000"/>
                  </a:schemeClr>
                </a:solidFill>
                <a:latin typeface="Arial Rounded MT Bold" panose="020F0704030504030204" pitchFamily="34" charset="0"/>
              </a:rPr>
              <a:t> </a:t>
            </a:r>
            <a:r>
              <a:rPr lang="en-US" sz="3600" dirty="0" err="1">
                <a:solidFill>
                  <a:schemeClr val="accent5">
                    <a:lumMod val="75000"/>
                  </a:schemeClr>
                </a:solidFill>
                <a:latin typeface="Arial Rounded MT Bold" panose="020F0704030504030204" pitchFamily="34" charset="0"/>
              </a:rPr>
              <a:t>nhiên</a:t>
            </a:r>
            <a:r>
              <a:rPr lang="en-US" sz="3600" dirty="0">
                <a:solidFill>
                  <a:schemeClr val="accent5">
                    <a:lumMod val="75000"/>
                  </a:schemeClr>
                </a:solidFill>
                <a:latin typeface="Arial Rounded MT Bold" panose="020F0704030504030204" pitchFamily="34" charset="0"/>
              </a:rPr>
              <a:t>   </a:t>
            </a:r>
            <a:endParaRPr lang="en-US" sz="3600" dirty="0">
              <a:solidFill>
                <a:schemeClr val="accent5">
                  <a:lumMod val="75000"/>
                </a:schemeClr>
              </a:solidFill>
              <a:latin typeface="Arial Rounded MT Bold" panose="020F0704030504030204" pitchFamily="34" charset="0"/>
            </a:endParaRPr>
          </a:p>
        </p:txBody>
      </p:sp>
      <p:sp>
        <p:nvSpPr>
          <p:cNvPr id="6" name="Cloud Callout 5"/>
          <p:cNvSpPr/>
          <p:nvPr/>
        </p:nvSpPr>
        <p:spPr>
          <a:xfrm>
            <a:off x="5188017" y="3151839"/>
            <a:ext cx="6584884" cy="3705727"/>
          </a:xfrm>
          <a:prstGeom prst="cloudCallout">
            <a:avLst>
              <a:gd name="adj1" fmla="val 6103"/>
              <a:gd name="adj2" fmla="val -80270"/>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000" dirty="0" err="1"/>
              <a:t>Là</a:t>
            </a:r>
            <a:r>
              <a:rPr lang="en-US" sz="2000" dirty="0"/>
              <a:t> </a:t>
            </a:r>
            <a:r>
              <a:rPr lang="vi-VN" sz="2000" dirty="0"/>
              <a:t>tham gia trồng hoa ven đường, phân loại rác thải tại nguồn, thu gom rác thải, tổng vệ sinh môi trường nông thôn, tuyên truyền về vấn đề bảo vệ môi trường, nâng cao ý thức người dân trước biến đổi khí hậu do ô nhiễm môi trường gây nên, hạn chế sử dụng túi ni lông,....</a:t>
            </a:r>
            <a:endParaRPr lang="en-US" sz="2000" dirty="0">
              <a:latin typeface="Arial Narrow" panose="020B0606020202030204" pitchFamily="34" charset="0"/>
            </a:endParaRPr>
          </a:p>
        </p:txBody>
      </p:sp>
      <p:pic>
        <p:nvPicPr>
          <p:cNvPr id="8" name="Picture 7"/>
          <p:cNvPicPr>
            <a:picLocks noChangeAspect="1"/>
          </p:cNvPicPr>
          <p:nvPr/>
        </p:nvPicPr>
        <p:blipFill>
          <a:blip r:embed="rId3"/>
          <a:stretch>
            <a:fillRect/>
          </a:stretch>
        </p:blipFill>
        <p:spPr>
          <a:xfrm>
            <a:off x="427718" y="4122057"/>
            <a:ext cx="4514850" cy="2543175"/>
          </a:xfrm>
          <a:prstGeom prst="rect">
            <a:avLst/>
          </a:prstGeom>
        </p:spPr>
      </p:pic>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bg/>
                                          </p:spTgt>
                                        </p:tgtEl>
                                        <p:attrNameLst>
                                          <p:attrName>style.visibility</p:attrName>
                                        </p:attrNameLst>
                                      </p:cBhvr>
                                      <p:to>
                                        <p:strVal val="visible"/>
                                      </p:to>
                                    </p:set>
                                    <p:animEffect transition="in" filter="fade">
                                      <p:cBhvr>
                                        <p:cTn id="7" dur="1000"/>
                                        <p:tgtEl>
                                          <p:spTgt spid="5">
                                            <p:bg/>
                                          </p:spTgt>
                                        </p:tgtEl>
                                      </p:cBhvr>
                                    </p:animEffect>
                                    <p:anim calcmode="lin" valueType="num">
                                      <p:cBhvr>
                                        <p:cTn id="8" dur="1000" fill="hold"/>
                                        <p:tgtEl>
                                          <p:spTgt spid="5">
                                            <p:bg/>
                                          </p:spTgt>
                                        </p:tgtEl>
                                        <p:attrNameLst>
                                          <p:attrName>ppt_x</p:attrName>
                                        </p:attrNameLst>
                                      </p:cBhvr>
                                      <p:tavLst>
                                        <p:tav tm="0">
                                          <p:val>
                                            <p:strVal val="#ppt_x"/>
                                          </p:val>
                                        </p:tav>
                                        <p:tav tm="100000">
                                          <p:val>
                                            <p:strVal val="#ppt_x"/>
                                          </p:val>
                                        </p:tav>
                                      </p:tavLst>
                                    </p:anim>
                                    <p:anim calcmode="lin" valueType="num">
                                      <p:cBhvr>
                                        <p:cTn id="9" dur="1000" fill="hold"/>
                                        <p:tgtEl>
                                          <p:spTgt spid="5">
                                            <p:bg/>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5">
                                            <p:txEl>
                                              <p:pRg st="0" end="0"/>
                                            </p:txEl>
                                          </p:spTgt>
                                        </p:tgtEl>
                                        <p:attrNameLst>
                                          <p:attrName>style.visibility</p:attrName>
                                        </p:attrNameLst>
                                      </p:cBhvr>
                                      <p:to>
                                        <p:strVal val="visible"/>
                                      </p:to>
                                    </p:set>
                                    <p:animEffect transition="in" filter="fade">
                                      <p:cBhvr>
                                        <p:cTn id="14" dur="1000"/>
                                        <p:tgtEl>
                                          <p:spTgt spid="5">
                                            <p:txEl>
                                              <p:pRg st="0" end="0"/>
                                            </p:txEl>
                                          </p:spTgt>
                                        </p:tgtEl>
                                      </p:cBhvr>
                                    </p:animEffect>
                                    <p:anim calcmode="lin" valueType="num">
                                      <p:cBhvr>
                                        <p:cTn id="15"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31"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anim calcmode="lin" valueType="num">
                                      <p:cBhvr>
                                        <p:cTn id="21" dur="1000" fill="hold"/>
                                        <p:tgtEl>
                                          <p:spTgt spid="6"/>
                                        </p:tgtEl>
                                        <p:attrNameLst>
                                          <p:attrName>ppt_w</p:attrName>
                                        </p:attrNameLst>
                                      </p:cBhvr>
                                      <p:tavLst>
                                        <p:tav tm="0">
                                          <p:val>
                                            <p:fltVal val="0"/>
                                          </p:val>
                                        </p:tav>
                                        <p:tav tm="100000">
                                          <p:val>
                                            <p:strVal val="#ppt_w"/>
                                          </p:val>
                                        </p:tav>
                                      </p:tavLst>
                                    </p:anim>
                                    <p:anim calcmode="lin" valueType="num">
                                      <p:cBhvr>
                                        <p:cTn id="22" dur="1000" fill="hold"/>
                                        <p:tgtEl>
                                          <p:spTgt spid="6"/>
                                        </p:tgtEl>
                                        <p:attrNameLst>
                                          <p:attrName>ppt_h</p:attrName>
                                        </p:attrNameLst>
                                      </p:cBhvr>
                                      <p:tavLst>
                                        <p:tav tm="0">
                                          <p:val>
                                            <p:fltVal val="0"/>
                                          </p:val>
                                        </p:tav>
                                        <p:tav tm="100000">
                                          <p:val>
                                            <p:strVal val="#ppt_h"/>
                                          </p:val>
                                        </p:tav>
                                      </p:tavLst>
                                    </p:anim>
                                    <p:anim calcmode="lin" valueType="num">
                                      <p:cBhvr>
                                        <p:cTn id="23" dur="1000" fill="hold"/>
                                        <p:tgtEl>
                                          <p:spTgt spid="6"/>
                                        </p:tgtEl>
                                        <p:attrNameLst>
                                          <p:attrName>style.rotation</p:attrName>
                                        </p:attrNameLst>
                                      </p:cBhvr>
                                      <p:tavLst>
                                        <p:tav tm="0">
                                          <p:val>
                                            <p:fltVal val="90"/>
                                          </p:val>
                                        </p:tav>
                                        <p:tav tm="100000">
                                          <p:val>
                                            <p:fltVal val="0"/>
                                          </p:val>
                                        </p:tav>
                                      </p:tavLst>
                                    </p:anim>
                                    <p:animEffect transition="in" filter="fade">
                                      <p:cBhvr>
                                        <p:cTn id="24" dur="1000"/>
                                        <p:tgtEl>
                                          <p:spTgt spid="6"/>
                                        </p:tgtEl>
                                      </p:cBhvr>
                                    </p:animEffec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7"/>
                                        </p:tgtEl>
                                        <p:attrNameLst>
                                          <p:attrName>style.visibility</p:attrName>
                                        </p:attrNameLst>
                                      </p:cBhvr>
                                      <p:to>
                                        <p:strVal val="visible"/>
                                      </p:to>
                                    </p:set>
                                    <p:anim calcmode="lin" valueType="num">
                                      <p:cBhvr additive="base">
                                        <p:cTn id="29" dur="500" fill="hold"/>
                                        <p:tgtEl>
                                          <p:spTgt spid="7"/>
                                        </p:tgtEl>
                                        <p:attrNameLst>
                                          <p:attrName>ppt_x</p:attrName>
                                        </p:attrNameLst>
                                      </p:cBhvr>
                                      <p:tavLst>
                                        <p:tav tm="0">
                                          <p:val>
                                            <p:strVal val="#ppt_x"/>
                                          </p:val>
                                        </p:tav>
                                        <p:tav tm="100000">
                                          <p:val>
                                            <p:strVal val="#ppt_x"/>
                                          </p:val>
                                        </p:tav>
                                      </p:tavLst>
                                    </p:anim>
                                    <p:anim calcmode="lin" valueType="num">
                                      <p:cBhvr additive="base">
                                        <p:cTn id="3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8" fill="hold" nodeType="clickEffect">
                                  <p:stCondLst>
                                    <p:cond delay="0"/>
                                  </p:stCondLst>
                                  <p:childTnLst>
                                    <p:set>
                                      <p:cBhvr>
                                        <p:cTn id="34" dur="1" fill="hold">
                                          <p:stCondLst>
                                            <p:cond delay="0"/>
                                          </p:stCondLst>
                                        </p:cTn>
                                        <p:tgtEl>
                                          <p:spTgt spid="8"/>
                                        </p:tgtEl>
                                        <p:attrNameLst>
                                          <p:attrName>style.visibility</p:attrName>
                                        </p:attrNameLst>
                                      </p:cBhvr>
                                      <p:to>
                                        <p:strVal val="visible"/>
                                      </p:to>
                                    </p:set>
                                    <p:anim calcmode="lin" valueType="num">
                                      <p:cBhvr additive="base">
                                        <p:cTn id="35" dur="500" fill="hold"/>
                                        <p:tgtEl>
                                          <p:spTgt spid="8"/>
                                        </p:tgtEl>
                                        <p:attrNameLst>
                                          <p:attrName>ppt_x</p:attrName>
                                        </p:attrNameLst>
                                      </p:cBhvr>
                                      <p:tavLst>
                                        <p:tav tm="0">
                                          <p:val>
                                            <p:strVal val="0-#ppt_w/2"/>
                                          </p:val>
                                        </p:tav>
                                        <p:tav tm="100000">
                                          <p:val>
                                            <p:strVal val="#ppt_x"/>
                                          </p:val>
                                        </p:tav>
                                      </p:tavLst>
                                    </p:anim>
                                    <p:anim calcmode="lin" valueType="num">
                                      <p:cBhvr additive="base">
                                        <p:cTn id="36"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build="p"/>
      <p:bldP spid="6" grpId="0" bldLvl="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0" y="0"/>
            <a:ext cx="12191999" cy="6858000"/>
          </a:xfrm>
          <a:prstGeom prst="rect">
            <a:avLst/>
          </a:prstGeom>
        </p:spPr>
      </p:pic>
      <p:sp>
        <p:nvSpPr>
          <p:cNvPr id="5" name="Content Placeholder 4"/>
          <p:cNvSpPr>
            <a:spLocks noGrp="1"/>
          </p:cNvSpPr>
          <p:nvPr>
            <p:ph idx="1"/>
          </p:nvPr>
        </p:nvSpPr>
        <p:spPr>
          <a:xfrm>
            <a:off x="3526972" y="4258492"/>
            <a:ext cx="4754880" cy="1894114"/>
          </a:xfrm>
          <a:prstGeom prst="flowChartAlternateProcess">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marL="0" indent="0" algn="ctr">
              <a:buNone/>
            </a:pPr>
            <a:r>
              <a:rPr lang="en-US" sz="3600" dirty="0" err="1">
                <a:solidFill>
                  <a:schemeClr val="accent5">
                    <a:lumMod val="75000"/>
                  </a:schemeClr>
                </a:solidFill>
                <a:latin typeface="Arial Rounded MT Bold" panose="020F0704030504030204" pitchFamily="34" charset="0"/>
              </a:rPr>
              <a:t>Hoạt</a:t>
            </a:r>
            <a:r>
              <a:rPr lang="en-US" sz="3600" dirty="0">
                <a:solidFill>
                  <a:schemeClr val="accent5">
                    <a:lumMod val="75000"/>
                  </a:schemeClr>
                </a:solidFill>
                <a:latin typeface="Arial Rounded MT Bold" panose="020F0704030504030204" pitchFamily="34" charset="0"/>
              </a:rPr>
              <a:t> </a:t>
            </a:r>
            <a:r>
              <a:rPr lang="en-US" sz="3600" dirty="0" err="1">
                <a:solidFill>
                  <a:schemeClr val="accent5">
                    <a:lumMod val="75000"/>
                  </a:schemeClr>
                </a:solidFill>
                <a:latin typeface="Arial Rounded MT Bold" panose="020F0704030504030204" pitchFamily="34" charset="0"/>
              </a:rPr>
              <a:t>động</a:t>
            </a:r>
            <a:r>
              <a:rPr lang="en-US" sz="3600" dirty="0">
                <a:solidFill>
                  <a:schemeClr val="accent5">
                    <a:lumMod val="75000"/>
                  </a:schemeClr>
                </a:solidFill>
                <a:latin typeface="Arial Rounded MT Bold" panose="020F0704030504030204" pitchFamily="34" charset="0"/>
              </a:rPr>
              <a:t> “ </a:t>
            </a:r>
            <a:r>
              <a:rPr lang="en-US" sz="3600" dirty="0" err="1">
                <a:solidFill>
                  <a:schemeClr val="accent5">
                    <a:lumMod val="75000"/>
                  </a:schemeClr>
                </a:solidFill>
                <a:latin typeface="Arial Rounded MT Bold" panose="020F0704030504030204" pitchFamily="34" charset="0"/>
              </a:rPr>
              <a:t>uống</a:t>
            </a:r>
            <a:r>
              <a:rPr lang="en-US" sz="3600" dirty="0">
                <a:solidFill>
                  <a:schemeClr val="accent5">
                    <a:lumMod val="75000"/>
                  </a:schemeClr>
                </a:solidFill>
                <a:latin typeface="Arial Rounded MT Bold" panose="020F0704030504030204" pitchFamily="34" charset="0"/>
              </a:rPr>
              <a:t> </a:t>
            </a:r>
            <a:r>
              <a:rPr lang="en-US" sz="3600" dirty="0" err="1">
                <a:solidFill>
                  <a:schemeClr val="accent5">
                    <a:lumMod val="75000"/>
                  </a:schemeClr>
                </a:solidFill>
                <a:latin typeface="Arial Rounded MT Bold" panose="020F0704030504030204" pitchFamily="34" charset="0"/>
              </a:rPr>
              <a:t>nước</a:t>
            </a:r>
            <a:r>
              <a:rPr lang="en-US" sz="3600" dirty="0">
                <a:solidFill>
                  <a:schemeClr val="accent5">
                    <a:lumMod val="75000"/>
                  </a:schemeClr>
                </a:solidFill>
                <a:latin typeface="Arial Rounded MT Bold" panose="020F0704030504030204" pitchFamily="34" charset="0"/>
              </a:rPr>
              <a:t> </a:t>
            </a:r>
            <a:r>
              <a:rPr lang="en-US" sz="3600" dirty="0" err="1">
                <a:solidFill>
                  <a:schemeClr val="accent5">
                    <a:lumMod val="75000"/>
                  </a:schemeClr>
                </a:solidFill>
                <a:latin typeface="Arial Rounded MT Bold" panose="020F0704030504030204" pitchFamily="34" charset="0"/>
              </a:rPr>
              <a:t>nhớ</a:t>
            </a:r>
            <a:r>
              <a:rPr lang="en-US" sz="3600" dirty="0">
                <a:solidFill>
                  <a:schemeClr val="accent5">
                    <a:lumMod val="75000"/>
                  </a:schemeClr>
                </a:solidFill>
                <a:latin typeface="Arial Rounded MT Bold" panose="020F0704030504030204" pitchFamily="34" charset="0"/>
              </a:rPr>
              <a:t> </a:t>
            </a:r>
            <a:r>
              <a:rPr lang="en-US" sz="3600" dirty="0" err="1">
                <a:solidFill>
                  <a:schemeClr val="accent5">
                    <a:lumMod val="75000"/>
                  </a:schemeClr>
                </a:solidFill>
                <a:latin typeface="Arial Rounded MT Bold" panose="020F0704030504030204" pitchFamily="34" charset="0"/>
              </a:rPr>
              <a:t>nguồn</a:t>
            </a:r>
            <a:r>
              <a:rPr lang="en-US" sz="3600" dirty="0">
                <a:solidFill>
                  <a:schemeClr val="accent5">
                    <a:lumMod val="75000"/>
                  </a:schemeClr>
                </a:solidFill>
                <a:latin typeface="Arial Rounded MT Bold" panose="020F0704030504030204" pitchFamily="34" charset="0"/>
              </a:rPr>
              <a:t>”</a:t>
            </a:r>
            <a:endParaRPr lang="en-US" sz="3600" dirty="0">
              <a:solidFill>
                <a:schemeClr val="accent5">
                  <a:lumMod val="75000"/>
                </a:schemeClr>
              </a:solidFill>
              <a:latin typeface="Arial Rounded MT Bold" panose="020F0704030504030204" pitchFamily="34" charset="0"/>
            </a:endParaRPr>
          </a:p>
        </p:txBody>
      </p:sp>
      <p:sp>
        <p:nvSpPr>
          <p:cNvPr id="7" name="Cloud Callout 6"/>
          <p:cNvSpPr/>
          <p:nvPr/>
        </p:nvSpPr>
        <p:spPr>
          <a:xfrm>
            <a:off x="6172200" y="-1"/>
            <a:ext cx="6019799" cy="3080085"/>
          </a:xfrm>
          <a:prstGeom prst="cloudCallout">
            <a:avLst>
              <a:gd name="adj1" fmla="val -31577"/>
              <a:gd name="adj2" fmla="val 98366"/>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000" dirty="0" err="1">
                <a:solidFill>
                  <a:srgbClr val="333333"/>
                </a:solidFill>
                <a:latin typeface="Arial" panose="020B0604020202020204" pitchFamily="34" charset="0"/>
                <a:cs typeface="Arial" panose="020B0604020202020204" pitchFamily="34" charset="0"/>
              </a:rPr>
              <a:t>Là</a:t>
            </a:r>
            <a:r>
              <a:rPr lang="en-US" sz="2000" dirty="0">
                <a:solidFill>
                  <a:srgbClr val="333333"/>
                </a:solidFill>
                <a:latin typeface="Arial" panose="020B0604020202020204" pitchFamily="34" charset="0"/>
                <a:cs typeface="Arial" panose="020B0604020202020204" pitchFamily="34" charset="0"/>
              </a:rPr>
              <a:t> </a:t>
            </a:r>
            <a:r>
              <a:rPr lang="vi-VN" sz="2000" dirty="0">
                <a:solidFill>
                  <a:srgbClr val="333333"/>
                </a:solidFill>
                <a:latin typeface="Arial" panose="020B0604020202020204" pitchFamily="34" charset="0"/>
                <a:cs typeface="Arial" panose="020B0604020202020204" pitchFamily="34" charset="0"/>
              </a:rPr>
              <a:t>thăm hỏi, tặng quà thương binh liệt sĩ, chiến sĩ, những người có công với cách mạng nhân ngày 22/12, 27/12....</a:t>
            </a:r>
            <a:endParaRPr lang="vi-VN" sz="2000" dirty="0">
              <a:solidFill>
                <a:srgbClr val="333333"/>
              </a:solidFill>
              <a:latin typeface="Arial" panose="020B0604020202020204" pitchFamily="34" charset="0"/>
              <a:cs typeface="Arial" panose="020B0604020202020204" pitchFamily="34" charset="0"/>
            </a:endParaRPr>
          </a:p>
          <a:p>
            <a:pPr algn="ctr"/>
            <a:r>
              <a:rPr lang="vi-VN" sz="2000" dirty="0">
                <a:latin typeface="Arial" panose="020B0604020202020204" pitchFamily="34" charset="0"/>
                <a:cs typeface="Arial" panose="020B0604020202020204" pitchFamily="34" charset="0"/>
              </a:rPr>
              <a:t>Nhớ về công lao dựng nước và giữ nước của các vua hùng</a:t>
            </a:r>
            <a:endParaRPr lang="en-US" sz="2000" dirty="0">
              <a:latin typeface="Arial" panose="020B0604020202020204" pitchFamily="34" charset="0"/>
              <a:cs typeface="Arial" panose="020B0604020202020204" pitchFamily="34" charset="0"/>
            </a:endParaRPr>
          </a:p>
        </p:txBody>
      </p:sp>
      <p:pic>
        <p:nvPicPr>
          <p:cNvPr id="8" name="Picture 7"/>
          <p:cNvPicPr>
            <a:picLocks noChangeAspect="1"/>
          </p:cNvPicPr>
          <p:nvPr/>
        </p:nvPicPr>
        <p:blipFill>
          <a:blip r:embed="rId2"/>
          <a:stretch>
            <a:fillRect/>
          </a:stretch>
        </p:blipFill>
        <p:spPr>
          <a:xfrm>
            <a:off x="8989149" y="3238501"/>
            <a:ext cx="2793313" cy="3555126"/>
          </a:xfrm>
          <a:prstGeom prst="rect">
            <a:avLst/>
          </a:prstGeom>
        </p:spPr>
      </p:pic>
      <p:pic>
        <p:nvPicPr>
          <p:cNvPr id="9" name="Picture 8"/>
          <p:cNvPicPr>
            <a:picLocks noChangeAspect="1"/>
          </p:cNvPicPr>
          <p:nvPr/>
        </p:nvPicPr>
        <p:blipFill>
          <a:blip r:embed="rId3"/>
          <a:stretch>
            <a:fillRect/>
          </a:stretch>
        </p:blipFill>
        <p:spPr>
          <a:xfrm>
            <a:off x="226541" y="207337"/>
            <a:ext cx="5762663" cy="3843819"/>
          </a:xfrm>
          <a:prstGeom prst="rect">
            <a:avLst/>
          </a:prstGeom>
        </p:spPr>
      </p:pic>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bg/>
                                          </p:spTgt>
                                        </p:tgtEl>
                                        <p:attrNameLst>
                                          <p:attrName>style.visibility</p:attrName>
                                        </p:attrNameLst>
                                      </p:cBhvr>
                                      <p:to>
                                        <p:strVal val="visible"/>
                                      </p:to>
                                    </p:set>
                                    <p:anim calcmode="lin" valueType="num">
                                      <p:cBhvr additive="base">
                                        <p:cTn id="7" dur="500" fill="hold"/>
                                        <p:tgtEl>
                                          <p:spTgt spid="5">
                                            <p:bg/>
                                          </p:spTgt>
                                        </p:tgtEl>
                                        <p:attrNameLst>
                                          <p:attrName>ppt_x</p:attrName>
                                        </p:attrNameLst>
                                      </p:cBhvr>
                                      <p:tavLst>
                                        <p:tav tm="0">
                                          <p:val>
                                            <p:strVal val="#ppt_x"/>
                                          </p:val>
                                        </p:tav>
                                        <p:tav tm="100000">
                                          <p:val>
                                            <p:strVal val="#ppt_x"/>
                                          </p:val>
                                        </p:tav>
                                      </p:tavLst>
                                    </p:anim>
                                    <p:anim calcmode="lin" valueType="num">
                                      <p:cBhvr additive="base">
                                        <p:cTn id="8" dur="500" fill="hold"/>
                                        <p:tgtEl>
                                          <p:spTgt spid="5">
                                            <p:bg/>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xEl>
                                              <p:pRg st="0" end="0"/>
                                            </p:txEl>
                                          </p:spTgt>
                                        </p:tgtEl>
                                        <p:attrNameLst>
                                          <p:attrName>style.visibility</p:attrName>
                                        </p:attrNameLst>
                                      </p:cBhvr>
                                      <p:to>
                                        <p:strVal val="visible"/>
                                      </p:to>
                                    </p:set>
                                    <p:anim calcmode="lin" valueType="num">
                                      <p:cBhvr additive="base">
                                        <p:cTn id="13"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7">
                                            <p:txEl>
                                              <p:pRg st="0" end="0"/>
                                            </p:txEl>
                                          </p:spTgt>
                                        </p:tgtEl>
                                        <p:attrNameLst>
                                          <p:attrName>style.visibility</p:attrName>
                                        </p:attrNameLst>
                                      </p:cBhvr>
                                      <p:to>
                                        <p:strVal val="visible"/>
                                      </p:to>
                                    </p:set>
                                    <p:anim calcmode="lin" valueType="num">
                                      <p:cBhvr>
                                        <p:cTn id="19" dur="500" fill="hold"/>
                                        <p:tgtEl>
                                          <p:spTgt spid="7">
                                            <p:txEl>
                                              <p:pRg st="0" end="0"/>
                                            </p:txEl>
                                          </p:spTgt>
                                        </p:tgtEl>
                                        <p:attrNameLst>
                                          <p:attrName>ppt_w</p:attrName>
                                        </p:attrNameLst>
                                      </p:cBhvr>
                                      <p:tavLst>
                                        <p:tav tm="0">
                                          <p:val>
                                            <p:fltVal val="0"/>
                                          </p:val>
                                        </p:tav>
                                        <p:tav tm="100000">
                                          <p:val>
                                            <p:strVal val="#ppt_w"/>
                                          </p:val>
                                        </p:tav>
                                      </p:tavLst>
                                    </p:anim>
                                    <p:anim calcmode="lin" valueType="num">
                                      <p:cBhvr>
                                        <p:cTn id="20" dur="500" fill="hold"/>
                                        <p:tgtEl>
                                          <p:spTgt spid="7">
                                            <p:txEl>
                                              <p:pRg st="0" end="0"/>
                                            </p:txEl>
                                          </p:spTgt>
                                        </p:tgtEl>
                                        <p:attrNameLst>
                                          <p:attrName>ppt_h</p:attrName>
                                        </p:attrNameLst>
                                      </p:cBhvr>
                                      <p:tavLst>
                                        <p:tav tm="0">
                                          <p:val>
                                            <p:fltVal val="0"/>
                                          </p:val>
                                        </p:tav>
                                        <p:tav tm="100000">
                                          <p:val>
                                            <p:strVal val="#ppt_h"/>
                                          </p:val>
                                        </p:tav>
                                      </p:tavLst>
                                    </p:anim>
                                    <p:animEffect transition="in" filter="fade">
                                      <p:cBhvr>
                                        <p:cTn id="21" dur="500"/>
                                        <p:tgtEl>
                                          <p:spTgt spid="7">
                                            <p:txEl>
                                              <p:pRg st="0" end="0"/>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7">
                                            <p:txEl>
                                              <p:pRg st="1" end="1"/>
                                            </p:txEl>
                                          </p:spTgt>
                                        </p:tgtEl>
                                        <p:attrNameLst>
                                          <p:attrName>style.visibility</p:attrName>
                                        </p:attrNameLst>
                                      </p:cBhvr>
                                      <p:to>
                                        <p:strVal val="visible"/>
                                      </p:to>
                                    </p:set>
                                    <p:anim calcmode="lin" valueType="num">
                                      <p:cBhvr>
                                        <p:cTn id="26" dur="500" fill="hold"/>
                                        <p:tgtEl>
                                          <p:spTgt spid="7">
                                            <p:txEl>
                                              <p:pRg st="1" end="1"/>
                                            </p:txEl>
                                          </p:spTgt>
                                        </p:tgtEl>
                                        <p:attrNameLst>
                                          <p:attrName>ppt_w</p:attrName>
                                        </p:attrNameLst>
                                      </p:cBhvr>
                                      <p:tavLst>
                                        <p:tav tm="0">
                                          <p:val>
                                            <p:fltVal val="0"/>
                                          </p:val>
                                        </p:tav>
                                        <p:tav tm="100000">
                                          <p:val>
                                            <p:strVal val="#ppt_w"/>
                                          </p:val>
                                        </p:tav>
                                      </p:tavLst>
                                    </p:anim>
                                    <p:anim calcmode="lin" valueType="num">
                                      <p:cBhvr>
                                        <p:cTn id="27" dur="500" fill="hold"/>
                                        <p:tgtEl>
                                          <p:spTgt spid="7">
                                            <p:txEl>
                                              <p:pRg st="1" end="1"/>
                                            </p:txEl>
                                          </p:spTgt>
                                        </p:tgtEl>
                                        <p:attrNameLst>
                                          <p:attrName>ppt_h</p:attrName>
                                        </p:attrNameLst>
                                      </p:cBhvr>
                                      <p:tavLst>
                                        <p:tav tm="0">
                                          <p:val>
                                            <p:fltVal val="0"/>
                                          </p:val>
                                        </p:tav>
                                        <p:tav tm="100000">
                                          <p:val>
                                            <p:strVal val="#ppt_h"/>
                                          </p:val>
                                        </p:tav>
                                      </p:tavLst>
                                    </p:anim>
                                    <p:animEffect transition="in" filter="fade">
                                      <p:cBhvr>
                                        <p:cTn id="28" dur="500"/>
                                        <p:tgtEl>
                                          <p:spTgt spid="7">
                                            <p:txEl>
                                              <p:pRg st="1" end="1"/>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4" presetClass="entr" presetSubtype="10" fill="hold" nodeType="click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randombar(horizontal)">
                                      <p:cBhvr>
                                        <p:cTn id="33" dur="500"/>
                                        <p:tgtEl>
                                          <p:spTgt spid="8"/>
                                        </p:tgtEl>
                                      </p:cBhvr>
                                    </p:animEffect>
                                  </p:childTnLst>
                                </p:cTn>
                              </p:par>
                            </p:childTnLst>
                          </p:cTn>
                        </p:par>
                      </p:childTnLst>
                    </p:cTn>
                  </p:par>
                  <p:par>
                    <p:cTn id="34" fill="hold">
                      <p:stCondLst>
                        <p:cond delay="indefinite"/>
                      </p:stCondLst>
                      <p:childTnLst>
                        <p:par>
                          <p:cTn id="35" fill="hold">
                            <p:stCondLst>
                              <p:cond delay="0"/>
                            </p:stCondLst>
                            <p:childTnLst>
                              <p:par>
                                <p:cTn id="36" presetID="21" presetClass="entr" presetSubtype="1" fill="hold" nodeType="clickEffect">
                                  <p:stCondLst>
                                    <p:cond delay="0"/>
                                  </p:stCondLst>
                                  <p:childTnLst>
                                    <p:set>
                                      <p:cBhvr>
                                        <p:cTn id="37" dur="1" fill="hold">
                                          <p:stCondLst>
                                            <p:cond delay="0"/>
                                          </p:stCondLst>
                                        </p:cTn>
                                        <p:tgtEl>
                                          <p:spTgt spid="9"/>
                                        </p:tgtEl>
                                        <p:attrNameLst>
                                          <p:attrName>style.visibility</p:attrName>
                                        </p:attrNameLst>
                                      </p:cBhvr>
                                      <p:to>
                                        <p:strVal val="visible"/>
                                      </p:to>
                                    </p:set>
                                    <p:animEffect transition="in" filter="wheel(1)">
                                      <p:cBhvr>
                                        <p:cTn id="38"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0" y="0"/>
            <a:ext cx="12192000" cy="6858001"/>
          </a:xfrm>
          <a:prstGeom prst="rect">
            <a:avLst/>
          </a:prstGeom>
        </p:spPr>
      </p:pic>
      <p:sp>
        <p:nvSpPr>
          <p:cNvPr id="5" name="Content Placeholder 4"/>
          <p:cNvSpPr>
            <a:spLocks noGrp="1"/>
          </p:cNvSpPr>
          <p:nvPr>
            <p:ph idx="1"/>
          </p:nvPr>
        </p:nvSpPr>
        <p:spPr>
          <a:xfrm>
            <a:off x="1211262" y="268287"/>
            <a:ext cx="5124450" cy="2095500"/>
          </a:xfrm>
          <a:prstGeom prst="flowChartAlternateProcess">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marL="0" indent="0" algn="ctr">
              <a:buNone/>
            </a:pPr>
            <a:r>
              <a:rPr lang="en-US" sz="3600" dirty="0" err="1">
                <a:solidFill>
                  <a:schemeClr val="accent5">
                    <a:lumMod val="75000"/>
                  </a:schemeClr>
                </a:solidFill>
                <a:latin typeface="Arial Rounded MT Bold" panose="020F0704030504030204" pitchFamily="34" charset="0"/>
                <a:ea typeface="Arial Unicode MS" panose="020B0604020202020204" pitchFamily="34" charset="-128"/>
                <a:cs typeface="Arial Unicode MS" panose="020B0604020202020204" pitchFamily="34" charset="-128"/>
              </a:rPr>
              <a:t>Hoạt</a:t>
            </a:r>
            <a:r>
              <a:rPr lang="en-US" sz="3600" dirty="0">
                <a:solidFill>
                  <a:schemeClr val="accent5">
                    <a:lumMod val="75000"/>
                  </a:schemeClr>
                </a:solidFill>
                <a:latin typeface="Arial Rounded MT Bold" panose="020F0704030504030204" pitchFamily="34" charset="0"/>
                <a:ea typeface="Arial Unicode MS" panose="020B0604020202020204" pitchFamily="34" charset="-128"/>
                <a:cs typeface="Arial Unicode MS" panose="020B0604020202020204" pitchFamily="34" charset="-128"/>
              </a:rPr>
              <a:t> </a:t>
            </a:r>
            <a:r>
              <a:rPr lang="en-US" sz="3600" dirty="0" err="1">
                <a:solidFill>
                  <a:schemeClr val="accent5">
                    <a:lumMod val="75000"/>
                  </a:schemeClr>
                </a:solidFill>
                <a:latin typeface="Arial Rounded MT Bold" panose="020F0704030504030204" pitchFamily="34" charset="0"/>
                <a:ea typeface="Arial Unicode MS" panose="020B0604020202020204" pitchFamily="34" charset="-128"/>
                <a:cs typeface="Arial Unicode MS" panose="020B0604020202020204" pitchFamily="34" charset="-128"/>
              </a:rPr>
              <a:t>động</a:t>
            </a:r>
            <a:r>
              <a:rPr lang="en-US" sz="3600" dirty="0">
                <a:solidFill>
                  <a:schemeClr val="accent5">
                    <a:lumMod val="75000"/>
                  </a:schemeClr>
                </a:solidFill>
                <a:latin typeface="Arial Rounded MT Bold" panose="020F0704030504030204" pitchFamily="34" charset="0"/>
                <a:ea typeface="Arial Unicode MS" panose="020B0604020202020204" pitchFamily="34" charset="-128"/>
                <a:cs typeface="Arial Unicode MS" panose="020B0604020202020204" pitchFamily="34" charset="-128"/>
              </a:rPr>
              <a:t> </a:t>
            </a:r>
            <a:r>
              <a:rPr lang="en-US" sz="3600" dirty="0" err="1">
                <a:solidFill>
                  <a:schemeClr val="accent5">
                    <a:lumMod val="75000"/>
                  </a:schemeClr>
                </a:solidFill>
                <a:latin typeface="Arial Rounded MT Bold" panose="020F0704030504030204" pitchFamily="34" charset="0"/>
                <a:ea typeface="Arial Unicode MS" panose="020B0604020202020204" pitchFamily="34" charset="-128"/>
                <a:cs typeface="Arial Unicode MS" panose="020B0604020202020204" pitchFamily="34" charset="-128"/>
              </a:rPr>
              <a:t>phòng</a:t>
            </a:r>
            <a:r>
              <a:rPr lang="en-US" sz="3600" dirty="0">
                <a:solidFill>
                  <a:schemeClr val="accent5">
                    <a:lumMod val="75000"/>
                  </a:schemeClr>
                </a:solidFill>
                <a:latin typeface="Arial Rounded MT Bold" panose="020F0704030504030204" pitchFamily="34" charset="0"/>
                <a:ea typeface="Arial Unicode MS" panose="020B0604020202020204" pitchFamily="34" charset="-128"/>
                <a:cs typeface="Arial Unicode MS" panose="020B0604020202020204" pitchFamily="34" charset="-128"/>
              </a:rPr>
              <a:t> </a:t>
            </a:r>
            <a:r>
              <a:rPr lang="en-US" sz="3600" dirty="0" err="1">
                <a:solidFill>
                  <a:schemeClr val="accent5">
                    <a:lumMod val="75000"/>
                  </a:schemeClr>
                </a:solidFill>
                <a:latin typeface="Arial Rounded MT Bold" panose="020F0704030504030204" pitchFamily="34" charset="0"/>
                <a:ea typeface="Arial Unicode MS" panose="020B0604020202020204" pitchFamily="34" charset="-128"/>
                <a:cs typeface="Arial Unicode MS" panose="020B0604020202020204" pitchFamily="34" charset="-128"/>
              </a:rPr>
              <a:t>tránh</a:t>
            </a:r>
            <a:r>
              <a:rPr lang="en-US" sz="3600" dirty="0">
                <a:solidFill>
                  <a:schemeClr val="accent5">
                    <a:lumMod val="75000"/>
                  </a:schemeClr>
                </a:solidFill>
                <a:latin typeface="Arial Rounded MT Bold" panose="020F0704030504030204" pitchFamily="34" charset="0"/>
                <a:ea typeface="Arial Unicode MS" panose="020B0604020202020204" pitchFamily="34" charset="-128"/>
                <a:cs typeface="Arial Unicode MS" panose="020B0604020202020204" pitchFamily="34" charset="-128"/>
              </a:rPr>
              <a:t> </a:t>
            </a:r>
            <a:r>
              <a:rPr lang="en-US" sz="3600" dirty="0" err="1">
                <a:solidFill>
                  <a:schemeClr val="accent5">
                    <a:lumMod val="75000"/>
                  </a:schemeClr>
                </a:solidFill>
                <a:latin typeface="Arial Rounded MT Bold" panose="020F0704030504030204" pitchFamily="34" charset="0"/>
                <a:ea typeface="Arial Unicode MS" panose="020B0604020202020204" pitchFamily="34" charset="-128"/>
                <a:cs typeface="Arial Unicode MS" panose="020B0604020202020204" pitchFamily="34" charset="-128"/>
              </a:rPr>
              <a:t>các</a:t>
            </a:r>
            <a:r>
              <a:rPr lang="en-US" sz="3600" dirty="0">
                <a:solidFill>
                  <a:schemeClr val="accent5">
                    <a:lumMod val="75000"/>
                  </a:schemeClr>
                </a:solidFill>
                <a:latin typeface="Arial Rounded MT Bold" panose="020F0704030504030204" pitchFamily="34" charset="0"/>
                <a:ea typeface="Arial Unicode MS" panose="020B0604020202020204" pitchFamily="34" charset="-128"/>
                <a:cs typeface="Arial Unicode MS" panose="020B0604020202020204" pitchFamily="34" charset="-128"/>
              </a:rPr>
              <a:t> </a:t>
            </a:r>
            <a:r>
              <a:rPr lang="en-US" sz="3600" dirty="0" err="1">
                <a:solidFill>
                  <a:schemeClr val="accent5">
                    <a:lumMod val="75000"/>
                  </a:schemeClr>
                </a:solidFill>
                <a:latin typeface="Arial Rounded MT Bold" panose="020F0704030504030204" pitchFamily="34" charset="0"/>
                <a:ea typeface="Arial Unicode MS" panose="020B0604020202020204" pitchFamily="34" charset="-128"/>
                <a:cs typeface="Arial Unicode MS" panose="020B0604020202020204" pitchFamily="34" charset="-128"/>
              </a:rPr>
              <a:t>tệ</a:t>
            </a:r>
            <a:r>
              <a:rPr lang="en-US" sz="3600" dirty="0">
                <a:solidFill>
                  <a:schemeClr val="accent5">
                    <a:lumMod val="75000"/>
                  </a:schemeClr>
                </a:solidFill>
                <a:latin typeface="Arial Rounded MT Bold" panose="020F0704030504030204" pitchFamily="34" charset="0"/>
                <a:ea typeface="Arial Unicode MS" panose="020B0604020202020204" pitchFamily="34" charset="-128"/>
                <a:cs typeface="Arial Unicode MS" panose="020B0604020202020204" pitchFamily="34" charset="-128"/>
              </a:rPr>
              <a:t> </a:t>
            </a:r>
            <a:r>
              <a:rPr lang="en-US" sz="3600" dirty="0" err="1">
                <a:solidFill>
                  <a:schemeClr val="accent5">
                    <a:lumMod val="75000"/>
                  </a:schemeClr>
                </a:solidFill>
                <a:latin typeface="Arial Rounded MT Bold" panose="020F0704030504030204" pitchFamily="34" charset="0"/>
                <a:ea typeface="Arial Unicode MS" panose="020B0604020202020204" pitchFamily="34" charset="-128"/>
                <a:cs typeface="Arial Unicode MS" panose="020B0604020202020204" pitchFamily="34" charset="-128"/>
              </a:rPr>
              <a:t>nạn</a:t>
            </a:r>
            <a:r>
              <a:rPr lang="en-US" sz="3600" dirty="0">
                <a:solidFill>
                  <a:schemeClr val="accent5">
                    <a:lumMod val="75000"/>
                  </a:schemeClr>
                </a:solidFill>
                <a:latin typeface="Arial Rounded MT Bold" panose="020F0704030504030204" pitchFamily="34" charset="0"/>
                <a:ea typeface="Arial Unicode MS" panose="020B0604020202020204" pitchFamily="34" charset="-128"/>
                <a:cs typeface="Arial Unicode MS" panose="020B0604020202020204" pitchFamily="34" charset="-128"/>
              </a:rPr>
              <a:t> </a:t>
            </a:r>
            <a:r>
              <a:rPr lang="en-US" sz="3600" dirty="0" err="1">
                <a:solidFill>
                  <a:schemeClr val="accent5">
                    <a:lumMod val="75000"/>
                  </a:schemeClr>
                </a:solidFill>
                <a:latin typeface="Arial Rounded MT Bold" panose="020F0704030504030204" pitchFamily="34" charset="0"/>
                <a:ea typeface="Arial Unicode MS" panose="020B0604020202020204" pitchFamily="34" charset="-128"/>
                <a:cs typeface="Arial Unicode MS" panose="020B0604020202020204" pitchFamily="34" charset="-128"/>
              </a:rPr>
              <a:t>xã</a:t>
            </a:r>
            <a:r>
              <a:rPr lang="en-US" sz="3600" dirty="0">
                <a:solidFill>
                  <a:schemeClr val="accent5">
                    <a:lumMod val="75000"/>
                  </a:schemeClr>
                </a:solidFill>
                <a:latin typeface="Arial Rounded MT Bold" panose="020F0704030504030204" pitchFamily="34" charset="0"/>
                <a:ea typeface="Arial Unicode MS" panose="020B0604020202020204" pitchFamily="34" charset="-128"/>
                <a:cs typeface="Arial Unicode MS" panose="020B0604020202020204" pitchFamily="34" charset="-128"/>
              </a:rPr>
              <a:t> </a:t>
            </a:r>
            <a:r>
              <a:rPr lang="en-US" sz="3600" dirty="0" err="1">
                <a:solidFill>
                  <a:schemeClr val="accent5">
                    <a:lumMod val="75000"/>
                  </a:schemeClr>
                </a:solidFill>
                <a:latin typeface="Arial Rounded MT Bold" panose="020F0704030504030204" pitchFamily="34" charset="0"/>
                <a:ea typeface="Arial Unicode MS" panose="020B0604020202020204" pitchFamily="34" charset="-128"/>
                <a:cs typeface="Arial Unicode MS" panose="020B0604020202020204" pitchFamily="34" charset="-128"/>
              </a:rPr>
              <a:t>hội</a:t>
            </a:r>
            <a:r>
              <a:rPr lang="en-US" sz="3600" dirty="0">
                <a:solidFill>
                  <a:schemeClr val="accent5">
                    <a:lumMod val="75000"/>
                  </a:schemeClr>
                </a:solidFill>
                <a:latin typeface="Arial Rounded MT Bold" panose="020F0704030504030204" pitchFamily="34" charset="0"/>
                <a:ea typeface="Arial Unicode MS" panose="020B0604020202020204" pitchFamily="34" charset="-128"/>
                <a:cs typeface="Arial Unicode MS" panose="020B0604020202020204" pitchFamily="34" charset="-128"/>
              </a:rPr>
              <a:t> </a:t>
            </a:r>
            <a:endParaRPr lang="en-US" sz="3600" dirty="0">
              <a:solidFill>
                <a:schemeClr val="accent5">
                  <a:lumMod val="75000"/>
                </a:schemeClr>
              </a:solidFill>
              <a:latin typeface="Arial Rounded MT Bold" panose="020F0704030504030204" pitchFamily="34" charset="0"/>
              <a:ea typeface="Arial Unicode MS" panose="020B0604020202020204" pitchFamily="34" charset="-128"/>
              <a:cs typeface="Arial Unicode MS" panose="020B0604020202020204" pitchFamily="34" charset="-128"/>
            </a:endParaRPr>
          </a:p>
        </p:txBody>
      </p:sp>
      <p:sp>
        <p:nvSpPr>
          <p:cNvPr id="6" name="Cloud Callout 5"/>
          <p:cNvSpPr/>
          <p:nvPr/>
        </p:nvSpPr>
        <p:spPr>
          <a:xfrm>
            <a:off x="67377" y="2824851"/>
            <a:ext cx="4937760" cy="2939256"/>
          </a:xfrm>
          <a:prstGeom prst="cloudCallout">
            <a:avLst>
              <a:gd name="adj1" fmla="val 47942"/>
              <a:gd name="adj2" fmla="val -57861"/>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000" dirty="0" err="1">
                <a:latin typeface="Arial Rounded MT Bold" panose="020F0704030504030204" pitchFamily="34" charset="0"/>
              </a:rPr>
              <a:t>Là</a:t>
            </a:r>
            <a:r>
              <a:rPr lang="en-US" sz="2000" dirty="0">
                <a:latin typeface="Arial Rounded MT Bold" panose="020F0704030504030204" pitchFamily="34" charset="0"/>
              </a:rPr>
              <a:t> </a:t>
            </a:r>
            <a:r>
              <a:rPr lang="vi-VN" sz="2000" dirty="0"/>
              <a:t>tham gia tuyên truyền về tác hại của ma túy, bạo lực học đường, sử dụng chất kích thích, đua xe, cá độ....</a:t>
            </a:r>
            <a:endParaRPr lang="en-US" sz="2000" dirty="0">
              <a:latin typeface="Arial Rounded MT Bold" panose="020F0704030504030204" pitchFamily="34" charset="0"/>
            </a:endParaRPr>
          </a:p>
        </p:txBody>
      </p:sp>
      <p:pic>
        <p:nvPicPr>
          <p:cNvPr id="7" name="Picture 6"/>
          <p:cNvPicPr>
            <a:picLocks noChangeAspect="1"/>
          </p:cNvPicPr>
          <p:nvPr/>
        </p:nvPicPr>
        <p:blipFill>
          <a:blip r:embed="rId2"/>
          <a:stretch>
            <a:fillRect/>
          </a:stretch>
        </p:blipFill>
        <p:spPr>
          <a:xfrm>
            <a:off x="8039100" y="531812"/>
            <a:ext cx="3919008" cy="2939256"/>
          </a:xfrm>
          <a:prstGeom prst="rect">
            <a:avLst/>
          </a:prstGeom>
        </p:spPr>
      </p:pic>
      <p:pic>
        <p:nvPicPr>
          <p:cNvPr id="8" name="Picture 7"/>
          <p:cNvPicPr>
            <a:picLocks noChangeAspect="1"/>
          </p:cNvPicPr>
          <p:nvPr/>
        </p:nvPicPr>
        <p:blipFill>
          <a:blip r:embed="rId3"/>
          <a:stretch>
            <a:fillRect/>
          </a:stretch>
        </p:blipFill>
        <p:spPr>
          <a:xfrm>
            <a:off x="5464704" y="3624054"/>
            <a:ext cx="4533900" cy="3233946"/>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
                                            <p:bg/>
                                          </p:spTgt>
                                        </p:tgtEl>
                                        <p:attrNameLst>
                                          <p:attrName>style.visibility</p:attrName>
                                        </p:attrNameLst>
                                      </p:cBhvr>
                                      <p:to>
                                        <p:strVal val="visible"/>
                                      </p:to>
                                    </p:set>
                                    <p:animEffect transition="in" filter="barn(inVertical)">
                                      <p:cBhvr>
                                        <p:cTn id="7" dur="500"/>
                                        <p:tgtEl>
                                          <p:spTgt spid="5">
                                            <p:bg/>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barn(inVertical)">
                                      <p:cBhvr>
                                        <p:cTn id="12" dur="500"/>
                                        <p:tgtEl>
                                          <p:spTgt spid="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1000"/>
                                        <p:tgtEl>
                                          <p:spTgt spid="6"/>
                                        </p:tgtEl>
                                      </p:cBhvr>
                                    </p:animEffect>
                                    <p:anim calcmode="lin" valueType="num">
                                      <p:cBhvr>
                                        <p:cTn id="18" dur="1000" fill="hold"/>
                                        <p:tgtEl>
                                          <p:spTgt spid="6"/>
                                        </p:tgtEl>
                                        <p:attrNameLst>
                                          <p:attrName>ppt_x</p:attrName>
                                        </p:attrNameLst>
                                      </p:cBhvr>
                                      <p:tavLst>
                                        <p:tav tm="0">
                                          <p:val>
                                            <p:strVal val="#ppt_x"/>
                                          </p:val>
                                        </p:tav>
                                        <p:tav tm="100000">
                                          <p:val>
                                            <p:strVal val="#ppt_x"/>
                                          </p:val>
                                        </p:tav>
                                      </p:tavLst>
                                    </p:anim>
                                    <p:anim calcmode="lin" valueType="num">
                                      <p:cBhvr>
                                        <p:cTn id="1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6" presetClass="entr" presetSubtype="16" fill="hold" nodeType="click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circle(in)">
                                      <p:cBhvr>
                                        <p:cTn id="24" dur="2000"/>
                                        <p:tgtEl>
                                          <p:spTgt spid="8"/>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nodeType="click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wipe(down)">
                                      <p:cBhvr>
                                        <p:cTn id="2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build="p"/>
      <p:bldP spid="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0" y="0"/>
            <a:ext cx="12192000" cy="6858001"/>
          </a:xfrm>
          <a:prstGeom prst="rect">
            <a:avLst/>
          </a:prstGeom>
        </p:spPr>
      </p:pic>
      <p:sp>
        <p:nvSpPr>
          <p:cNvPr id="5" name="Content Placeholder 4"/>
          <p:cNvSpPr>
            <a:spLocks noGrp="1"/>
          </p:cNvSpPr>
          <p:nvPr>
            <p:ph idx="1"/>
          </p:nvPr>
        </p:nvSpPr>
        <p:spPr>
          <a:xfrm>
            <a:off x="4231841" y="2697638"/>
            <a:ext cx="4343400" cy="1866900"/>
          </a:xfrm>
          <a:prstGeom prst="flowChartAlternateProcess">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normAutofit/>
          </a:bodyPr>
          <a:lstStyle/>
          <a:p>
            <a:pPr marL="0" indent="0" algn="ctr">
              <a:buNone/>
            </a:pPr>
            <a:r>
              <a:rPr lang="en-US" sz="3600" dirty="0" err="1">
                <a:solidFill>
                  <a:schemeClr val="accent5">
                    <a:lumMod val="75000"/>
                  </a:schemeClr>
                </a:solidFill>
                <a:latin typeface="Arial Rounded MT Bold" panose="020F0704030504030204" pitchFamily="34" charset="0"/>
              </a:rPr>
              <a:t>Hoạt</a:t>
            </a:r>
            <a:r>
              <a:rPr lang="en-US" sz="3600" dirty="0">
                <a:solidFill>
                  <a:schemeClr val="accent5">
                    <a:lumMod val="75000"/>
                  </a:schemeClr>
                </a:solidFill>
                <a:latin typeface="Arial Rounded MT Bold" panose="020F0704030504030204" pitchFamily="34" charset="0"/>
              </a:rPr>
              <a:t> </a:t>
            </a:r>
            <a:r>
              <a:rPr lang="en-US" sz="3600" dirty="0" err="1">
                <a:solidFill>
                  <a:schemeClr val="accent5">
                    <a:lumMod val="75000"/>
                  </a:schemeClr>
                </a:solidFill>
                <a:latin typeface="Arial Rounded MT Bold" panose="020F0704030504030204" pitchFamily="34" charset="0"/>
              </a:rPr>
              <a:t>động</a:t>
            </a:r>
            <a:r>
              <a:rPr lang="en-US" sz="3600" dirty="0">
                <a:solidFill>
                  <a:schemeClr val="accent5">
                    <a:lumMod val="75000"/>
                  </a:schemeClr>
                </a:solidFill>
                <a:latin typeface="Arial Rounded MT Bold" panose="020F0704030504030204" pitchFamily="34" charset="0"/>
              </a:rPr>
              <a:t> </a:t>
            </a:r>
            <a:r>
              <a:rPr lang="en-US" sz="3600" dirty="0" err="1">
                <a:solidFill>
                  <a:schemeClr val="accent5">
                    <a:lumMod val="75000"/>
                  </a:schemeClr>
                </a:solidFill>
                <a:latin typeface="Arial Rounded MT Bold" panose="020F0704030504030204" pitchFamily="34" charset="0"/>
              </a:rPr>
              <a:t>phòng</a:t>
            </a:r>
            <a:r>
              <a:rPr lang="en-US" sz="3600" dirty="0">
                <a:solidFill>
                  <a:schemeClr val="accent5">
                    <a:lumMod val="75000"/>
                  </a:schemeClr>
                </a:solidFill>
                <a:latin typeface="Arial Rounded MT Bold" panose="020F0704030504030204" pitchFamily="34" charset="0"/>
              </a:rPr>
              <a:t> </a:t>
            </a:r>
            <a:r>
              <a:rPr lang="en-US" sz="3600" dirty="0" err="1">
                <a:solidFill>
                  <a:schemeClr val="accent5">
                    <a:lumMod val="75000"/>
                  </a:schemeClr>
                </a:solidFill>
                <a:latin typeface="Arial Rounded MT Bold" panose="020F0704030504030204" pitchFamily="34" charset="0"/>
              </a:rPr>
              <a:t>chống</a:t>
            </a:r>
            <a:r>
              <a:rPr lang="en-US" sz="3600" dirty="0">
                <a:solidFill>
                  <a:schemeClr val="accent5">
                    <a:lumMod val="75000"/>
                  </a:schemeClr>
                </a:solidFill>
                <a:latin typeface="Arial Rounded MT Bold" panose="020F0704030504030204" pitchFamily="34" charset="0"/>
              </a:rPr>
              <a:t> </a:t>
            </a:r>
            <a:r>
              <a:rPr lang="en-US" sz="3600" dirty="0" err="1">
                <a:solidFill>
                  <a:schemeClr val="accent5">
                    <a:lumMod val="75000"/>
                  </a:schemeClr>
                </a:solidFill>
                <a:latin typeface="Arial Rounded MT Bold" panose="020F0704030504030204" pitchFamily="34" charset="0"/>
              </a:rPr>
              <a:t>dịch</a:t>
            </a:r>
            <a:r>
              <a:rPr lang="en-US" sz="3600" dirty="0">
                <a:solidFill>
                  <a:schemeClr val="accent5">
                    <a:lumMod val="75000"/>
                  </a:schemeClr>
                </a:solidFill>
                <a:latin typeface="Arial Rounded MT Bold" panose="020F0704030504030204" pitchFamily="34" charset="0"/>
              </a:rPr>
              <a:t> </a:t>
            </a:r>
            <a:r>
              <a:rPr lang="en-US" sz="3600" dirty="0" err="1">
                <a:solidFill>
                  <a:schemeClr val="accent5">
                    <a:lumMod val="75000"/>
                  </a:schemeClr>
                </a:solidFill>
                <a:latin typeface="Arial Rounded MT Bold" panose="020F0704030504030204" pitchFamily="34" charset="0"/>
              </a:rPr>
              <a:t>bệnh</a:t>
            </a:r>
            <a:endParaRPr lang="en-US" sz="3600" dirty="0">
              <a:solidFill>
                <a:schemeClr val="accent5">
                  <a:lumMod val="75000"/>
                </a:schemeClr>
              </a:solidFill>
              <a:latin typeface="Arial Rounded MT Bold" panose="020F0704030504030204" pitchFamily="34" charset="0"/>
            </a:endParaRPr>
          </a:p>
        </p:txBody>
      </p:sp>
      <p:sp>
        <p:nvSpPr>
          <p:cNvPr id="6" name="Cloud Callout 5"/>
          <p:cNvSpPr/>
          <p:nvPr/>
        </p:nvSpPr>
        <p:spPr>
          <a:xfrm>
            <a:off x="209740" y="140731"/>
            <a:ext cx="5142742" cy="2475944"/>
          </a:xfrm>
          <a:prstGeom prst="cloudCallout">
            <a:avLst>
              <a:gd name="adj1" fmla="val 39535"/>
              <a:gd name="adj2" fmla="val 68289"/>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000" dirty="0" err="1">
                <a:latin typeface="Arial Rounded MT Bold" panose="020F0704030504030204" pitchFamily="34" charset="0"/>
              </a:rPr>
              <a:t>Là</a:t>
            </a:r>
            <a:r>
              <a:rPr lang="en-US" sz="2000" dirty="0">
                <a:latin typeface="Arial Rounded MT Bold" panose="020F0704030504030204" pitchFamily="34" charset="0"/>
              </a:rPr>
              <a:t> </a:t>
            </a:r>
            <a:r>
              <a:rPr lang="vi-VN" sz="2000" dirty="0"/>
              <a:t>tham gia tuyên truyền, phát đồ ăn, lương thực, quyên góp vật tư y tế...trong đại dịch Covid-19.</a:t>
            </a:r>
            <a:endParaRPr lang="en-US" sz="2000" dirty="0">
              <a:latin typeface="Arial Rounded MT Bold" panose="020F0704030504030204" pitchFamily="34" charset="0"/>
            </a:endParaRPr>
          </a:p>
        </p:txBody>
      </p:sp>
      <p:pic>
        <p:nvPicPr>
          <p:cNvPr id="7" name="Picture 6"/>
          <p:cNvPicPr>
            <a:picLocks noChangeAspect="1"/>
          </p:cNvPicPr>
          <p:nvPr/>
        </p:nvPicPr>
        <p:blipFill>
          <a:blip r:embed="rId2"/>
          <a:stretch>
            <a:fillRect/>
          </a:stretch>
        </p:blipFill>
        <p:spPr>
          <a:xfrm>
            <a:off x="6197444" y="130175"/>
            <a:ext cx="5142742" cy="2426732"/>
          </a:xfrm>
          <a:prstGeom prst="rect">
            <a:avLst/>
          </a:prstGeom>
        </p:spPr>
      </p:pic>
      <p:pic>
        <p:nvPicPr>
          <p:cNvPr id="8" name="Picture 7"/>
          <p:cNvPicPr>
            <a:picLocks noChangeAspect="1"/>
          </p:cNvPicPr>
          <p:nvPr/>
        </p:nvPicPr>
        <p:blipFill>
          <a:blip r:embed="rId3"/>
          <a:stretch>
            <a:fillRect/>
          </a:stretch>
        </p:blipFill>
        <p:spPr>
          <a:xfrm>
            <a:off x="492938" y="4240768"/>
            <a:ext cx="3738903" cy="2617232"/>
          </a:xfrm>
          <a:prstGeom prst="rect">
            <a:avLst/>
          </a:prstGeom>
        </p:spPr>
      </p:pic>
      <p:pic>
        <p:nvPicPr>
          <p:cNvPr id="9" name="Picture 8"/>
          <p:cNvPicPr>
            <a:picLocks noChangeAspect="1"/>
          </p:cNvPicPr>
          <p:nvPr/>
        </p:nvPicPr>
        <p:blipFill>
          <a:blip r:embed="rId4"/>
          <a:stretch>
            <a:fillRect/>
          </a:stretch>
        </p:blipFill>
        <p:spPr>
          <a:xfrm>
            <a:off x="8630140" y="4648200"/>
            <a:ext cx="3561859" cy="2290764"/>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5">
                                            <p:bg/>
                                          </p:spTgt>
                                        </p:tgtEl>
                                        <p:attrNameLst>
                                          <p:attrName>style.visibility</p:attrName>
                                        </p:attrNameLst>
                                      </p:cBhvr>
                                      <p:to>
                                        <p:strVal val="visible"/>
                                      </p:to>
                                    </p:set>
                                    <p:anim calcmode="lin" valueType="num">
                                      <p:cBhvr>
                                        <p:cTn id="7" dur="1000" fill="hold"/>
                                        <p:tgtEl>
                                          <p:spTgt spid="5">
                                            <p:bg/>
                                          </p:spTgt>
                                        </p:tgtEl>
                                        <p:attrNameLst>
                                          <p:attrName>ppt_w</p:attrName>
                                        </p:attrNameLst>
                                      </p:cBhvr>
                                      <p:tavLst>
                                        <p:tav tm="0">
                                          <p:val>
                                            <p:fltVal val="0"/>
                                          </p:val>
                                        </p:tav>
                                        <p:tav tm="100000">
                                          <p:val>
                                            <p:strVal val="#ppt_w"/>
                                          </p:val>
                                        </p:tav>
                                      </p:tavLst>
                                    </p:anim>
                                    <p:anim calcmode="lin" valueType="num">
                                      <p:cBhvr>
                                        <p:cTn id="8" dur="1000" fill="hold"/>
                                        <p:tgtEl>
                                          <p:spTgt spid="5">
                                            <p:bg/>
                                          </p:spTgt>
                                        </p:tgtEl>
                                        <p:attrNameLst>
                                          <p:attrName>ppt_h</p:attrName>
                                        </p:attrNameLst>
                                      </p:cBhvr>
                                      <p:tavLst>
                                        <p:tav tm="0">
                                          <p:val>
                                            <p:fltVal val="0"/>
                                          </p:val>
                                        </p:tav>
                                        <p:tav tm="100000">
                                          <p:val>
                                            <p:strVal val="#ppt_h"/>
                                          </p:val>
                                        </p:tav>
                                      </p:tavLst>
                                    </p:anim>
                                    <p:anim calcmode="lin" valueType="num">
                                      <p:cBhvr>
                                        <p:cTn id="9" dur="1000" fill="hold"/>
                                        <p:tgtEl>
                                          <p:spTgt spid="5">
                                            <p:bg/>
                                          </p:spTgt>
                                        </p:tgtEl>
                                        <p:attrNameLst>
                                          <p:attrName>style.rotation</p:attrName>
                                        </p:attrNameLst>
                                      </p:cBhvr>
                                      <p:tavLst>
                                        <p:tav tm="0">
                                          <p:val>
                                            <p:fltVal val="90"/>
                                          </p:val>
                                        </p:tav>
                                        <p:tav tm="100000">
                                          <p:val>
                                            <p:fltVal val="0"/>
                                          </p:val>
                                        </p:tav>
                                      </p:tavLst>
                                    </p:anim>
                                    <p:animEffect transition="in" filter="fade">
                                      <p:cBhvr>
                                        <p:cTn id="10" dur="1000"/>
                                        <p:tgtEl>
                                          <p:spTgt spid="5">
                                            <p:bg/>
                                          </p:spTgt>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grpId="0"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anim calcmode="lin" valueType="num">
                                      <p:cBhvr>
                                        <p:cTn id="15" dur="1000" fill="hold"/>
                                        <p:tgtEl>
                                          <p:spTgt spid="5">
                                            <p:txEl>
                                              <p:pRg st="0" end="0"/>
                                            </p:txEl>
                                          </p:spTgt>
                                        </p:tgtEl>
                                        <p:attrNameLst>
                                          <p:attrName>ppt_w</p:attrName>
                                        </p:attrNameLst>
                                      </p:cBhvr>
                                      <p:tavLst>
                                        <p:tav tm="0">
                                          <p:val>
                                            <p:fltVal val="0"/>
                                          </p:val>
                                        </p:tav>
                                        <p:tav tm="100000">
                                          <p:val>
                                            <p:strVal val="#ppt_w"/>
                                          </p:val>
                                        </p:tav>
                                      </p:tavLst>
                                    </p:anim>
                                    <p:anim calcmode="lin" valueType="num">
                                      <p:cBhvr>
                                        <p:cTn id="16" dur="1000" fill="hold"/>
                                        <p:tgtEl>
                                          <p:spTgt spid="5">
                                            <p:txEl>
                                              <p:pRg st="0" end="0"/>
                                            </p:txEl>
                                          </p:spTgt>
                                        </p:tgtEl>
                                        <p:attrNameLst>
                                          <p:attrName>ppt_h</p:attrName>
                                        </p:attrNameLst>
                                      </p:cBhvr>
                                      <p:tavLst>
                                        <p:tav tm="0">
                                          <p:val>
                                            <p:fltVal val="0"/>
                                          </p:val>
                                        </p:tav>
                                        <p:tav tm="100000">
                                          <p:val>
                                            <p:strVal val="#ppt_h"/>
                                          </p:val>
                                        </p:tav>
                                      </p:tavLst>
                                    </p:anim>
                                    <p:anim calcmode="lin" valueType="num">
                                      <p:cBhvr>
                                        <p:cTn id="17" dur="1000" fill="hold"/>
                                        <p:tgtEl>
                                          <p:spTgt spid="5">
                                            <p:txEl>
                                              <p:pRg st="0" end="0"/>
                                            </p:txEl>
                                          </p:spTgt>
                                        </p:tgtEl>
                                        <p:attrNameLst>
                                          <p:attrName>style.rotation</p:attrName>
                                        </p:attrNameLst>
                                      </p:cBhvr>
                                      <p:tavLst>
                                        <p:tav tm="0">
                                          <p:val>
                                            <p:fltVal val="90"/>
                                          </p:val>
                                        </p:tav>
                                        <p:tav tm="100000">
                                          <p:val>
                                            <p:fltVal val="0"/>
                                          </p:val>
                                        </p:tav>
                                      </p:tavLst>
                                    </p:anim>
                                    <p:animEffect transition="in" filter="fade">
                                      <p:cBhvr>
                                        <p:cTn id="18" dur="1000"/>
                                        <p:tgtEl>
                                          <p:spTgt spid="5">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47"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1000"/>
                                        <p:tgtEl>
                                          <p:spTgt spid="6"/>
                                        </p:tgtEl>
                                      </p:cBhvr>
                                    </p:animEffect>
                                    <p:anim calcmode="lin" valueType="num">
                                      <p:cBhvr>
                                        <p:cTn id="24" dur="1000" fill="hold"/>
                                        <p:tgtEl>
                                          <p:spTgt spid="6"/>
                                        </p:tgtEl>
                                        <p:attrNameLst>
                                          <p:attrName>ppt_x</p:attrName>
                                        </p:attrNameLst>
                                      </p:cBhvr>
                                      <p:tavLst>
                                        <p:tav tm="0">
                                          <p:val>
                                            <p:strVal val="#ppt_x"/>
                                          </p:val>
                                        </p:tav>
                                        <p:tav tm="100000">
                                          <p:val>
                                            <p:strVal val="#ppt_x"/>
                                          </p:val>
                                        </p:tav>
                                      </p:tavLst>
                                    </p:anim>
                                    <p:anim calcmode="lin" valueType="num">
                                      <p:cBhvr>
                                        <p:cTn id="25"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16" presetClass="entr" presetSubtype="21" fill="hold" nodeType="click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barn(inVertical)">
                                      <p:cBhvr>
                                        <p:cTn id="30" dur="500"/>
                                        <p:tgtEl>
                                          <p:spTgt spid="8"/>
                                        </p:tgtEl>
                                      </p:cBhvr>
                                    </p:animEffect>
                                  </p:childTnLst>
                                </p:cTn>
                              </p:par>
                            </p:childTnLst>
                          </p:cTn>
                        </p:par>
                      </p:childTnLst>
                    </p:cTn>
                  </p:par>
                  <p:par>
                    <p:cTn id="31" fill="hold">
                      <p:stCondLst>
                        <p:cond delay="indefinite"/>
                      </p:stCondLst>
                      <p:childTnLst>
                        <p:par>
                          <p:cTn id="32" fill="hold">
                            <p:stCondLst>
                              <p:cond delay="0"/>
                            </p:stCondLst>
                            <p:childTnLst>
                              <p:par>
                                <p:cTn id="33" presetID="16" presetClass="entr" presetSubtype="42" fill="hold" nodeType="click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barn(outHorizontal)">
                                      <p:cBhvr>
                                        <p:cTn id="35" dur="500"/>
                                        <p:tgtEl>
                                          <p:spTgt spid="9"/>
                                        </p:tgtEl>
                                      </p:cBhvr>
                                    </p:animEffect>
                                  </p:childTnLst>
                                </p:cTn>
                              </p:par>
                            </p:childTnLst>
                          </p:cTn>
                        </p:par>
                      </p:childTnLst>
                    </p:cTn>
                  </p:par>
                  <p:par>
                    <p:cTn id="36" fill="hold">
                      <p:stCondLst>
                        <p:cond delay="indefinite"/>
                      </p:stCondLst>
                      <p:childTnLst>
                        <p:par>
                          <p:cTn id="37" fill="hold">
                            <p:stCondLst>
                              <p:cond delay="0"/>
                            </p:stCondLst>
                            <p:childTnLst>
                              <p:par>
                                <p:cTn id="38" presetID="16" presetClass="entr" presetSubtype="37" fill="hold" nodeType="clickEffect">
                                  <p:stCondLst>
                                    <p:cond delay="0"/>
                                  </p:stCondLst>
                                  <p:childTnLst>
                                    <p:set>
                                      <p:cBhvr>
                                        <p:cTn id="39" dur="1" fill="hold">
                                          <p:stCondLst>
                                            <p:cond delay="0"/>
                                          </p:stCondLst>
                                        </p:cTn>
                                        <p:tgtEl>
                                          <p:spTgt spid="7"/>
                                        </p:tgtEl>
                                        <p:attrNameLst>
                                          <p:attrName>style.visibility</p:attrName>
                                        </p:attrNameLst>
                                      </p:cBhvr>
                                      <p:to>
                                        <p:strVal val="visible"/>
                                      </p:to>
                                    </p:set>
                                    <p:animEffect transition="in" filter="barn(outVertical)">
                                      <p:cBhvr>
                                        <p:cTn id="4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build="p"/>
      <p:bldP spid="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169759" y="132080"/>
            <a:ext cx="12192000" cy="6858001"/>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 name="Title 1"/>
          <p:cNvSpPr>
            <a:spLocks noGrp="1"/>
          </p:cNvSpPr>
          <p:nvPr>
            <p:ph type="title"/>
          </p:nvPr>
        </p:nvSpPr>
        <p:spPr/>
        <p:txBody>
          <a:bodyPr/>
          <a:lstStyle/>
          <a:p>
            <a:endParaRPr lang="en-US" dirty="0"/>
          </a:p>
        </p:txBody>
      </p:sp>
      <p:pic>
        <p:nvPicPr>
          <p:cNvPr id="8" name="Content Placeholder 7"/>
          <p:cNvPicPr>
            <a:picLocks noGrp="1" noChangeAspect="1"/>
          </p:cNvPicPr>
          <p:nvPr>
            <p:ph idx="1"/>
          </p:nvPr>
        </p:nvPicPr>
        <p:blipFill>
          <a:blip r:embed="rId2"/>
          <a:stretch>
            <a:fillRect/>
          </a:stretch>
        </p:blipFill>
        <p:spPr>
          <a:xfrm>
            <a:off x="328026" y="3445670"/>
            <a:ext cx="3027361" cy="3027361"/>
          </a:xfrm>
          <a:prstGeom prst="rect">
            <a:avLst/>
          </a:prstGeom>
        </p:spPr>
      </p:pic>
      <p:sp>
        <p:nvSpPr>
          <p:cNvPr id="5" name="Rounded Rectangle 4"/>
          <p:cNvSpPr/>
          <p:nvPr/>
        </p:nvSpPr>
        <p:spPr>
          <a:xfrm>
            <a:off x="3581812" y="3672285"/>
            <a:ext cx="4019550" cy="1619250"/>
          </a:xfrm>
          <a:prstGeom prst="round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3200" dirty="0" err="1">
                <a:solidFill>
                  <a:schemeClr val="accent5">
                    <a:lumMod val="75000"/>
                  </a:schemeClr>
                </a:solidFill>
                <a:latin typeface="Arial Rounded MT Bold" panose="020F0704030504030204" pitchFamily="34" charset="0"/>
              </a:rPr>
              <a:t>Hoạt</a:t>
            </a:r>
            <a:r>
              <a:rPr lang="en-US" sz="3200" dirty="0">
                <a:solidFill>
                  <a:schemeClr val="accent5">
                    <a:lumMod val="75000"/>
                  </a:schemeClr>
                </a:solidFill>
                <a:latin typeface="Arial Rounded MT Bold" panose="020F0704030504030204" pitchFamily="34" charset="0"/>
              </a:rPr>
              <a:t> </a:t>
            </a:r>
            <a:r>
              <a:rPr lang="en-US" sz="3200" dirty="0" err="1">
                <a:solidFill>
                  <a:schemeClr val="accent5">
                    <a:lumMod val="75000"/>
                  </a:schemeClr>
                </a:solidFill>
                <a:latin typeface="Arial Rounded MT Bold" panose="020F0704030504030204" pitchFamily="34" charset="0"/>
              </a:rPr>
              <a:t>động</a:t>
            </a:r>
            <a:r>
              <a:rPr lang="en-US" sz="3200" dirty="0">
                <a:solidFill>
                  <a:schemeClr val="accent5">
                    <a:lumMod val="75000"/>
                  </a:schemeClr>
                </a:solidFill>
                <a:latin typeface="Arial Rounded MT Bold" panose="020F0704030504030204" pitchFamily="34" charset="0"/>
              </a:rPr>
              <a:t> </a:t>
            </a:r>
            <a:r>
              <a:rPr lang="en-US" sz="3200" dirty="0" err="1">
                <a:solidFill>
                  <a:schemeClr val="accent5">
                    <a:lumMod val="75000"/>
                  </a:schemeClr>
                </a:solidFill>
                <a:latin typeface="Arial Rounded MT Bold" panose="020F0704030504030204" pitchFamily="34" charset="0"/>
              </a:rPr>
              <a:t>thiện</a:t>
            </a:r>
            <a:r>
              <a:rPr lang="en-US" sz="3200" dirty="0">
                <a:solidFill>
                  <a:schemeClr val="accent5">
                    <a:lumMod val="75000"/>
                  </a:schemeClr>
                </a:solidFill>
                <a:latin typeface="Arial Rounded MT Bold" panose="020F0704030504030204" pitchFamily="34" charset="0"/>
              </a:rPr>
              <a:t> </a:t>
            </a:r>
            <a:r>
              <a:rPr lang="en-US" sz="3200" dirty="0" err="1">
                <a:solidFill>
                  <a:schemeClr val="accent5">
                    <a:lumMod val="75000"/>
                  </a:schemeClr>
                </a:solidFill>
                <a:latin typeface="Arial Rounded MT Bold" panose="020F0704030504030204" pitchFamily="34" charset="0"/>
              </a:rPr>
              <a:t>nguyện</a:t>
            </a:r>
            <a:r>
              <a:rPr lang="en-US" sz="3200" dirty="0">
                <a:solidFill>
                  <a:schemeClr val="accent5">
                    <a:lumMod val="75000"/>
                  </a:schemeClr>
                </a:solidFill>
                <a:latin typeface="Arial Rounded MT Bold" panose="020F0704030504030204" pitchFamily="34" charset="0"/>
              </a:rPr>
              <a:t> , </a:t>
            </a:r>
            <a:r>
              <a:rPr lang="en-US" sz="3200" dirty="0" err="1">
                <a:solidFill>
                  <a:schemeClr val="accent5">
                    <a:lumMod val="75000"/>
                  </a:schemeClr>
                </a:solidFill>
                <a:latin typeface="Arial Rounded MT Bold" panose="020F0704030504030204" pitchFamily="34" charset="0"/>
              </a:rPr>
              <a:t>nhân</a:t>
            </a:r>
            <a:r>
              <a:rPr lang="en-US" sz="3200" dirty="0">
                <a:solidFill>
                  <a:schemeClr val="accent5">
                    <a:lumMod val="75000"/>
                  </a:schemeClr>
                </a:solidFill>
                <a:latin typeface="Arial Rounded MT Bold" panose="020F0704030504030204" pitchFamily="34" charset="0"/>
              </a:rPr>
              <a:t> </a:t>
            </a:r>
            <a:r>
              <a:rPr lang="en-US" sz="3200" dirty="0" err="1">
                <a:solidFill>
                  <a:schemeClr val="accent5">
                    <a:lumMod val="75000"/>
                  </a:schemeClr>
                </a:solidFill>
                <a:latin typeface="Arial Rounded MT Bold" panose="020F0704030504030204" pitchFamily="34" charset="0"/>
              </a:rPr>
              <a:t>đạo</a:t>
            </a:r>
            <a:r>
              <a:rPr lang="en-US" sz="3200" dirty="0">
                <a:solidFill>
                  <a:schemeClr val="accent5">
                    <a:lumMod val="75000"/>
                  </a:schemeClr>
                </a:solidFill>
                <a:latin typeface="Arial Rounded MT Bold" panose="020F0704030504030204" pitchFamily="34" charset="0"/>
              </a:rPr>
              <a:t> </a:t>
            </a:r>
            <a:endParaRPr lang="en-US" sz="3200" dirty="0">
              <a:solidFill>
                <a:schemeClr val="accent5">
                  <a:lumMod val="75000"/>
                </a:schemeClr>
              </a:solidFill>
              <a:latin typeface="Arial Rounded MT Bold" panose="020F0704030504030204" pitchFamily="34" charset="0"/>
            </a:endParaRPr>
          </a:p>
        </p:txBody>
      </p:sp>
      <p:pic>
        <p:nvPicPr>
          <p:cNvPr id="7" name="Picture 6"/>
          <p:cNvPicPr>
            <a:picLocks noChangeAspect="1"/>
          </p:cNvPicPr>
          <p:nvPr/>
        </p:nvPicPr>
        <p:blipFill>
          <a:blip r:embed="rId3"/>
          <a:stretch>
            <a:fillRect/>
          </a:stretch>
        </p:blipFill>
        <p:spPr>
          <a:xfrm>
            <a:off x="100452" y="255787"/>
            <a:ext cx="3821494" cy="2425700"/>
          </a:xfrm>
          <a:prstGeom prst="rect">
            <a:avLst/>
          </a:prstGeom>
        </p:spPr>
      </p:pic>
      <p:pic>
        <p:nvPicPr>
          <p:cNvPr id="9" name="Picture 8"/>
          <p:cNvPicPr>
            <a:picLocks noChangeAspect="1"/>
          </p:cNvPicPr>
          <p:nvPr/>
        </p:nvPicPr>
        <p:blipFill>
          <a:blip r:embed="rId4"/>
          <a:stretch>
            <a:fillRect/>
          </a:stretch>
        </p:blipFill>
        <p:spPr>
          <a:xfrm>
            <a:off x="4315918" y="340857"/>
            <a:ext cx="4181177" cy="2451215"/>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156095" y="4150121"/>
            <a:ext cx="2707879" cy="2707879"/>
          </a:xfrm>
          <a:prstGeom prst="rect">
            <a:avLst/>
          </a:prstGeom>
        </p:spPr>
      </p:pic>
      <p:sp>
        <p:nvSpPr>
          <p:cNvPr id="6" name="Cloud Callout 5"/>
          <p:cNvSpPr/>
          <p:nvPr/>
        </p:nvSpPr>
        <p:spPr>
          <a:xfrm>
            <a:off x="8058754" y="1446331"/>
            <a:ext cx="4076700" cy="3503596"/>
          </a:xfrm>
          <a:prstGeom prst="cloudCallout">
            <a:avLst>
              <a:gd name="adj1" fmla="val -67561"/>
              <a:gd name="adj2" fmla="val 1343"/>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000" dirty="0" err="1"/>
              <a:t>Là</a:t>
            </a:r>
            <a:r>
              <a:rPr lang="en-US" sz="2000" dirty="0"/>
              <a:t> </a:t>
            </a:r>
            <a:r>
              <a:rPr lang="vi-VN" sz="2000" dirty="0"/>
              <a:t>tham gia vào các phong trào như Hiến máu nhân đạo, quyên góp cho đồng bào miền Trung bị lũ lụt, tặng sách, quần áo cho trẻ em vùng sâu vùng xa,...</a:t>
            </a:r>
            <a:endParaRPr lang="en-US" sz="2000" dirty="0"/>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2"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wipe(right)">
                                      <p:cBhvr>
                                        <p:cTn id="19" dur="500"/>
                                        <p:tgtEl>
                                          <p:spTgt spid="7"/>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nodeType="click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wipe(left)">
                                      <p:cBhvr>
                                        <p:cTn id="24" dur="500"/>
                                        <p:tgtEl>
                                          <p:spTgt spid="8"/>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2044</Words>
  <Application>WPS Presentation</Application>
  <PresentationFormat>Widescreen</PresentationFormat>
  <Paragraphs>73</Paragraphs>
  <Slides>14</Slides>
  <Notes>0</Notes>
  <HiddenSlides>0</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14</vt:i4>
      </vt:variant>
    </vt:vector>
  </HeadingPairs>
  <TitlesOfParts>
    <vt:vector size="29" baseType="lpstr">
      <vt:lpstr>Arial</vt:lpstr>
      <vt:lpstr>SimSun</vt:lpstr>
      <vt:lpstr>Wingdings</vt:lpstr>
      <vt:lpstr>Times New Roman</vt:lpstr>
      <vt:lpstr>Arial Rounded MT Bold</vt:lpstr>
      <vt:lpstr>Arial Narrow</vt:lpstr>
      <vt:lpstr>Roboto</vt:lpstr>
      <vt:lpstr>Segoe Print</vt:lpstr>
      <vt:lpstr>Arial Unicode MS</vt:lpstr>
      <vt:lpstr>Calibri</vt:lpstr>
      <vt:lpstr>Microsoft YaHei</vt:lpstr>
      <vt:lpstr>Arial Unicode MS</vt:lpstr>
      <vt:lpstr>Calibri Light</vt:lpstr>
      <vt:lpstr>Arial Black</vt:lpstr>
      <vt:lpstr>Office Theme</vt:lpstr>
      <vt:lpstr>HOẠT ĐỘNG TRẢI NGHIỆM </vt:lpstr>
      <vt:lpstr> CÂU HỎI: Em hãy chia sẻ các hoạt động cộng đồng mà các em có thể tham gia, xác định các biện pháp mở rộng quan hệ và thu hút cộng đồng vào hoạt động xã hội?</vt:lpstr>
      <vt:lpstr>NHỮNG HOẠT ĐỘNG CỘNG ĐỒNG CÓ THỂ THAM GIA :</vt:lpstr>
      <vt:lpstr>PowerPoint 演示文稿</vt:lpstr>
      <vt:lpstr>PowerPoint 演示文稿</vt:lpstr>
      <vt:lpstr>PowerPoint 演示文稿</vt:lpstr>
      <vt:lpstr>PowerPoint 演示文稿</vt:lpstr>
      <vt:lpstr>PowerPoint 演示文稿</vt:lpstr>
      <vt:lpstr>PowerPoint 演示文稿</vt:lpstr>
      <vt:lpstr>CÁC BIỆN PHÁP MỞ RỘNG QUAN HỆ VÀ THU HÚT CỘNG ĐỒNG VÀO CÁC HOẠT ĐỘNG XÃ HỘI </vt:lpstr>
      <vt:lpstr>PowerPoint 演示文稿</vt:lpstr>
      <vt:lpstr>PowerPoint 演示文稿</vt:lpstr>
      <vt:lpstr>PowerPoint 演示文稿</vt:lpstr>
      <vt:lpstr>Danh sách thành viện của tổ 2 :</vt:lpstr>
    </vt:vector>
  </TitlesOfParts>
  <Company>HP</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HOẠT ĐỘNG TRẢI NGHIỆM</dc:title>
  <dc:creator>ADMIN</dc:creator>
  <cp:lastModifiedBy>ADMIN</cp:lastModifiedBy>
  <cp:revision>20</cp:revision>
  <dcterms:created xsi:type="dcterms:W3CDTF">2022-12-30T16:01:00Z</dcterms:created>
  <dcterms:modified xsi:type="dcterms:W3CDTF">2023-01-06T14:25:55Z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DD1946C006F64305AC4F5D3C321B819A</vt:lpwstr>
  </property>
  <property fmtid="{D5CDD505-2E9C-101B-9397-08002B2CF9AE}" pid="3" name="KSOProductBuildVer">
    <vt:lpwstr>1033-11.2.0.11440</vt:lpwstr>
  </property>
</Properties>
</file>